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458" r:id="rId11"/>
    <p:sldId id="457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264" r:id="rId25"/>
    <p:sldId id="309" r:id="rId26"/>
    <p:sldId id="308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265" r:id="rId37"/>
    <p:sldId id="295" r:id="rId38"/>
    <p:sldId id="320" r:id="rId39"/>
    <p:sldId id="321" r:id="rId40"/>
    <p:sldId id="322" r:id="rId41"/>
    <p:sldId id="326" r:id="rId42"/>
    <p:sldId id="325" r:id="rId43"/>
    <p:sldId id="286" r:id="rId44"/>
    <p:sldId id="297" r:id="rId45"/>
    <p:sldId id="328" r:id="rId46"/>
    <p:sldId id="323" r:id="rId47"/>
    <p:sldId id="327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1" r:id="rId60"/>
    <p:sldId id="347" r:id="rId61"/>
    <p:sldId id="350" r:id="rId62"/>
    <p:sldId id="342" r:id="rId63"/>
    <p:sldId id="346" r:id="rId64"/>
    <p:sldId id="351" r:id="rId65"/>
    <p:sldId id="343" r:id="rId66"/>
    <p:sldId id="345" r:id="rId67"/>
    <p:sldId id="352" r:id="rId68"/>
    <p:sldId id="344" r:id="rId69"/>
    <p:sldId id="340" r:id="rId70"/>
    <p:sldId id="353" r:id="rId71"/>
    <p:sldId id="348" r:id="rId72"/>
    <p:sldId id="349" r:id="rId73"/>
    <p:sldId id="354" r:id="rId74"/>
    <p:sldId id="356" r:id="rId75"/>
    <p:sldId id="357" r:id="rId76"/>
    <p:sldId id="358" r:id="rId77"/>
    <p:sldId id="359" r:id="rId78"/>
    <p:sldId id="360" r:id="rId79"/>
    <p:sldId id="362" r:id="rId80"/>
    <p:sldId id="361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7" r:id="rId105"/>
    <p:sldId id="388" r:id="rId106"/>
    <p:sldId id="386" r:id="rId107"/>
    <p:sldId id="389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1" r:id="rId119"/>
    <p:sldId id="400" r:id="rId120"/>
    <p:sldId id="402" r:id="rId121"/>
    <p:sldId id="403" r:id="rId122"/>
    <p:sldId id="404" r:id="rId123"/>
    <p:sldId id="405" r:id="rId124"/>
    <p:sldId id="406" r:id="rId125"/>
    <p:sldId id="407" r:id="rId126"/>
    <p:sldId id="409" r:id="rId127"/>
    <p:sldId id="408" r:id="rId128"/>
    <p:sldId id="410" r:id="rId129"/>
    <p:sldId id="411" r:id="rId130"/>
    <p:sldId id="412" r:id="rId131"/>
    <p:sldId id="413" r:id="rId132"/>
    <p:sldId id="414" r:id="rId133"/>
    <p:sldId id="415" r:id="rId134"/>
    <p:sldId id="416" r:id="rId135"/>
    <p:sldId id="417" r:id="rId136"/>
    <p:sldId id="419" r:id="rId137"/>
    <p:sldId id="418" r:id="rId138"/>
    <p:sldId id="422" r:id="rId139"/>
    <p:sldId id="423" r:id="rId140"/>
    <p:sldId id="420" r:id="rId141"/>
    <p:sldId id="421" r:id="rId142"/>
    <p:sldId id="424" r:id="rId143"/>
    <p:sldId id="425" r:id="rId144"/>
    <p:sldId id="426" r:id="rId145"/>
    <p:sldId id="427" r:id="rId146"/>
    <p:sldId id="428" r:id="rId147"/>
    <p:sldId id="429" r:id="rId148"/>
    <p:sldId id="430" r:id="rId149"/>
    <p:sldId id="431" r:id="rId150"/>
    <p:sldId id="432" r:id="rId151"/>
    <p:sldId id="433" r:id="rId152"/>
    <p:sldId id="434" r:id="rId153"/>
    <p:sldId id="435" r:id="rId154"/>
    <p:sldId id="436" r:id="rId155"/>
    <p:sldId id="437" r:id="rId156"/>
    <p:sldId id="438" r:id="rId157"/>
    <p:sldId id="439" r:id="rId158"/>
    <p:sldId id="440" r:id="rId159"/>
    <p:sldId id="441" r:id="rId160"/>
    <p:sldId id="442" r:id="rId161"/>
    <p:sldId id="443" r:id="rId162"/>
    <p:sldId id="445" r:id="rId163"/>
    <p:sldId id="444" r:id="rId164"/>
    <p:sldId id="446" r:id="rId165"/>
    <p:sldId id="448" r:id="rId166"/>
    <p:sldId id="449" r:id="rId167"/>
    <p:sldId id="451" r:id="rId168"/>
    <p:sldId id="452" r:id="rId169"/>
    <p:sldId id="454" r:id="rId170"/>
    <p:sldId id="455" r:id="rId171"/>
    <p:sldId id="456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how-to-insert-records-to-a-table-using-jdbc-connection/" TargetMode="External"/><Relationship Id="rId1" Type="http://schemas.openxmlformats.org/officeDocument/2006/relationships/hyperlink" Target="https://www.geeksforgeeks.org/establishing-jdbc-connection-in-java/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how-to-insert-records-to-a-table-using-jdbc-connection/" TargetMode="External"/><Relationship Id="rId1" Type="http://schemas.openxmlformats.org/officeDocument/2006/relationships/hyperlink" Target="https://www.geeksforgeeks.org/establishing-jdbc-connection-in-java/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8DFF8E-3505-4A65-A85F-9CB992A6A22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14F504-C026-4000-97ED-3BF00355CB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containers that store data in memory</a:t>
          </a:r>
          <a:endParaRPr lang="en-US"/>
        </a:p>
      </dgm:t>
    </dgm:pt>
    <dgm:pt modelId="{B13742A5-FD90-4173-BD18-938A411CC025}" type="parTrans" cxnId="{A8D94BC8-B29F-4C8C-AAB9-3B34A81D9D17}">
      <dgm:prSet/>
      <dgm:spPr/>
      <dgm:t>
        <a:bodyPr/>
        <a:lstStyle/>
        <a:p>
          <a:endParaRPr lang="en-US"/>
        </a:p>
      </dgm:t>
    </dgm:pt>
    <dgm:pt modelId="{67A9FB0C-7AE5-4284-AAF5-81D47B9DA352}" type="sibTrans" cxnId="{A8D94BC8-B29F-4C8C-AAB9-3B34A81D9D17}">
      <dgm:prSet/>
      <dgm:spPr/>
      <dgm:t>
        <a:bodyPr/>
        <a:lstStyle/>
        <a:p>
          <a:endParaRPr lang="en-US"/>
        </a:p>
      </dgm:t>
    </dgm:pt>
    <dgm:pt modelId="{DCB07E7E-F430-49F4-89FA-3BDCC31E13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Java is statically typed language – variables are named with the type of data</a:t>
          </a:r>
        </a:p>
      </dgm:t>
    </dgm:pt>
    <dgm:pt modelId="{661AE34B-EE24-4749-BA3C-786100CDE424}" type="parTrans" cxnId="{AD5E5EBB-CB44-4EF0-9321-EA4EFDCF399E}">
      <dgm:prSet/>
      <dgm:spPr/>
      <dgm:t>
        <a:bodyPr/>
        <a:lstStyle/>
        <a:p>
          <a:endParaRPr lang="en-US"/>
        </a:p>
      </dgm:t>
    </dgm:pt>
    <dgm:pt modelId="{B00EA4FF-EA46-4E67-A86F-EF74DAD174A9}" type="sibTrans" cxnId="{AD5E5EBB-CB44-4EF0-9321-EA4EFDCF399E}">
      <dgm:prSet/>
      <dgm:spPr/>
      <dgm:t>
        <a:bodyPr/>
        <a:lstStyle/>
        <a:p>
          <a:endParaRPr lang="en-US"/>
        </a:p>
      </dgm:t>
    </dgm:pt>
    <dgm:pt modelId="{52867986-5243-45B4-8914-B57F0EC60E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Types of Variables  - Local, Instance and Static variables</a:t>
          </a:r>
          <a:endParaRPr lang="en-US"/>
        </a:p>
      </dgm:t>
    </dgm:pt>
    <dgm:pt modelId="{F47807A1-0C33-4A89-AD87-808A2E228631}" type="parTrans" cxnId="{57AF39F2-4859-4D7F-B89B-3AE396D99BE2}">
      <dgm:prSet/>
      <dgm:spPr/>
      <dgm:t>
        <a:bodyPr/>
        <a:lstStyle/>
        <a:p>
          <a:endParaRPr lang="en-US"/>
        </a:p>
      </dgm:t>
    </dgm:pt>
    <dgm:pt modelId="{2CA2AD7B-2618-4831-ACD0-EBF797D14B36}" type="sibTrans" cxnId="{57AF39F2-4859-4D7F-B89B-3AE396D99BE2}">
      <dgm:prSet/>
      <dgm:spPr/>
      <dgm:t>
        <a:bodyPr/>
        <a:lstStyle/>
        <a:p>
          <a:endParaRPr lang="en-US"/>
        </a:p>
      </dgm:t>
    </dgm:pt>
    <dgm:pt modelId="{C8686CD5-042B-4075-9948-39F0536ACFC9}" type="pres">
      <dgm:prSet presAssocID="{C18DFF8E-3505-4A65-A85F-9CB992A6A22E}" presName="root" presStyleCnt="0">
        <dgm:presLayoutVars>
          <dgm:dir/>
          <dgm:resizeHandles val="exact"/>
        </dgm:presLayoutVars>
      </dgm:prSet>
      <dgm:spPr/>
    </dgm:pt>
    <dgm:pt modelId="{56616A89-C932-40CE-A64F-6B51F22E0D72}" type="pres">
      <dgm:prSet presAssocID="{D514F504-C026-4000-97ED-3BF00355CBA6}" presName="compNode" presStyleCnt="0"/>
      <dgm:spPr/>
    </dgm:pt>
    <dgm:pt modelId="{383C329F-4BA3-49E7-A3AD-B031389365B4}" type="pres">
      <dgm:prSet presAssocID="{D514F504-C026-4000-97ED-3BF00355CB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D30232-AFBA-4A8A-B345-9824E65A1DCF}" type="pres">
      <dgm:prSet presAssocID="{D514F504-C026-4000-97ED-3BF00355CBA6}" presName="spaceRect" presStyleCnt="0"/>
      <dgm:spPr/>
    </dgm:pt>
    <dgm:pt modelId="{38165362-B37D-4AF8-A0D0-689F3272EB01}" type="pres">
      <dgm:prSet presAssocID="{D514F504-C026-4000-97ED-3BF00355CBA6}" presName="textRect" presStyleLbl="revTx" presStyleIdx="0" presStyleCnt="3">
        <dgm:presLayoutVars>
          <dgm:chMax val="1"/>
          <dgm:chPref val="1"/>
        </dgm:presLayoutVars>
      </dgm:prSet>
      <dgm:spPr/>
    </dgm:pt>
    <dgm:pt modelId="{BE1808EB-1680-416C-A566-FC3AB66C42B8}" type="pres">
      <dgm:prSet presAssocID="{67A9FB0C-7AE5-4284-AAF5-81D47B9DA352}" presName="sibTrans" presStyleCnt="0"/>
      <dgm:spPr/>
    </dgm:pt>
    <dgm:pt modelId="{50C19B92-AE49-45C1-BD86-AB464A553E47}" type="pres">
      <dgm:prSet presAssocID="{DCB07E7E-F430-49F4-89FA-3BDCC31E1392}" presName="compNode" presStyleCnt="0"/>
      <dgm:spPr/>
    </dgm:pt>
    <dgm:pt modelId="{1898074E-C6BC-454D-8AB4-223D58725C68}" type="pres">
      <dgm:prSet presAssocID="{DCB07E7E-F430-49F4-89FA-3BDCC31E13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9186E10-9493-4603-B649-5CF1C50AFBA2}" type="pres">
      <dgm:prSet presAssocID="{DCB07E7E-F430-49F4-89FA-3BDCC31E1392}" presName="spaceRect" presStyleCnt="0"/>
      <dgm:spPr/>
    </dgm:pt>
    <dgm:pt modelId="{C95AF3E8-073B-4F43-9707-B3200770C3F6}" type="pres">
      <dgm:prSet presAssocID="{DCB07E7E-F430-49F4-89FA-3BDCC31E1392}" presName="textRect" presStyleLbl="revTx" presStyleIdx="1" presStyleCnt="3">
        <dgm:presLayoutVars>
          <dgm:chMax val="1"/>
          <dgm:chPref val="1"/>
        </dgm:presLayoutVars>
      </dgm:prSet>
      <dgm:spPr/>
    </dgm:pt>
    <dgm:pt modelId="{DD5595D3-C7C1-4838-A5DE-0AAF5D27F7C0}" type="pres">
      <dgm:prSet presAssocID="{B00EA4FF-EA46-4E67-A86F-EF74DAD174A9}" presName="sibTrans" presStyleCnt="0"/>
      <dgm:spPr/>
    </dgm:pt>
    <dgm:pt modelId="{9A2E3D65-67C1-4134-A5B0-099F7DADEB96}" type="pres">
      <dgm:prSet presAssocID="{52867986-5243-45B4-8914-B57F0EC60E54}" presName="compNode" presStyleCnt="0"/>
      <dgm:spPr/>
    </dgm:pt>
    <dgm:pt modelId="{F831990B-B09A-4C20-8F12-08AF19D8908B}" type="pres">
      <dgm:prSet presAssocID="{52867986-5243-45B4-8914-B57F0EC60E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805DD916-98EA-4837-9BD8-F95678FD4540}" type="pres">
      <dgm:prSet presAssocID="{52867986-5243-45B4-8914-B57F0EC60E54}" presName="spaceRect" presStyleCnt="0"/>
      <dgm:spPr/>
    </dgm:pt>
    <dgm:pt modelId="{A15A5101-FBB7-4AB3-8CC5-2B898BEAD90C}" type="pres">
      <dgm:prSet presAssocID="{52867986-5243-45B4-8914-B57F0EC60E5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8851518-0A96-461D-86F6-42050767535A}" type="presOf" srcId="{C18DFF8E-3505-4A65-A85F-9CB992A6A22E}" destId="{C8686CD5-042B-4075-9948-39F0536ACFC9}" srcOrd="0" destOrd="0" presId="urn:microsoft.com/office/officeart/2018/2/layout/IconLabelList"/>
    <dgm:cxn modelId="{5DBF3733-6B5D-4FE2-865A-B4CEE4999437}" type="presOf" srcId="{52867986-5243-45B4-8914-B57F0EC60E54}" destId="{A15A5101-FBB7-4AB3-8CC5-2B898BEAD90C}" srcOrd="0" destOrd="0" presId="urn:microsoft.com/office/officeart/2018/2/layout/IconLabelList"/>
    <dgm:cxn modelId="{54302164-EC5A-4875-A6DC-6676D6FD832C}" type="presOf" srcId="{DCB07E7E-F430-49F4-89FA-3BDCC31E1392}" destId="{C95AF3E8-073B-4F43-9707-B3200770C3F6}" srcOrd="0" destOrd="0" presId="urn:microsoft.com/office/officeart/2018/2/layout/IconLabelList"/>
    <dgm:cxn modelId="{AD5E5EBB-CB44-4EF0-9321-EA4EFDCF399E}" srcId="{C18DFF8E-3505-4A65-A85F-9CB992A6A22E}" destId="{DCB07E7E-F430-49F4-89FA-3BDCC31E1392}" srcOrd="1" destOrd="0" parTransId="{661AE34B-EE24-4749-BA3C-786100CDE424}" sibTransId="{B00EA4FF-EA46-4E67-A86F-EF74DAD174A9}"/>
    <dgm:cxn modelId="{A8D94BC8-B29F-4C8C-AAB9-3B34A81D9D17}" srcId="{C18DFF8E-3505-4A65-A85F-9CB992A6A22E}" destId="{D514F504-C026-4000-97ED-3BF00355CBA6}" srcOrd="0" destOrd="0" parTransId="{B13742A5-FD90-4173-BD18-938A411CC025}" sibTransId="{67A9FB0C-7AE5-4284-AAF5-81D47B9DA352}"/>
    <dgm:cxn modelId="{87C0AEE9-311C-45A8-ADD9-F45550C06416}" type="presOf" srcId="{D514F504-C026-4000-97ED-3BF00355CBA6}" destId="{38165362-B37D-4AF8-A0D0-689F3272EB01}" srcOrd="0" destOrd="0" presId="urn:microsoft.com/office/officeart/2018/2/layout/IconLabelList"/>
    <dgm:cxn modelId="{57AF39F2-4859-4D7F-B89B-3AE396D99BE2}" srcId="{C18DFF8E-3505-4A65-A85F-9CB992A6A22E}" destId="{52867986-5243-45B4-8914-B57F0EC60E54}" srcOrd="2" destOrd="0" parTransId="{F47807A1-0C33-4A89-AD87-808A2E228631}" sibTransId="{2CA2AD7B-2618-4831-ACD0-EBF797D14B36}"/>
    <dgm:cxn modelId="{11D1AEFC-C826-4BC5-AFD3-430EAFC0F277}" type="presParOf" srcId="{C8686CD5-042B-4075-9948-39F0536ACFC9}" destId="{56616A89-C932-40CE-A64F-6B51F22E0D72}" srcOrd="0" destOrd="0" presId="urn:microsoft.com/office/officeart/2018/2/layout/IconLabelList"/>
    <dgm:cxn modelId="{59287253-9C4C-4C31-9E98-21B61732E743}" type="presParOf" srcId="{56616A89-C932-40CE-A64F-6B51F22E0D72}" destId="{383C329F-4BA3-49E7-A3AD-B031389365B4}" srcOrd="0" destOrd="0" presId="urn:microsoft.com/office/officeart/2018/2/layout/IconLabelList"/>
    <dgm:cxn modelId="{A4AF5189-9947-439C-8829-AED944131AA3}" type="presParOf" srcId="{56616A89-C932-40CE-A64F-6B51F22E0D72}" destId="{A3D30232-AFBA-4A8A-B345-9824E65A1DCF}" srcOrd="1" destOrd="0" presId="urn:microsoft.com/office/officeart/2018/2/layout/IconLabelList"/>
    <dgm:cxn modelId="{03EF25C9-6C71-4BB1-81B6-DCF281F1FBE7}" type="presParOf" srcId="{56616A89-C932-40CE-A64F-6B51F22E0D72}" destId="{38165362-B37D-4AF8-A0D0-689F3272EB01}" srcOrd="2" destOrd="0" presId="urn:microsoft.com/office/officeart/2018/2/layout/IconLabelList"/>
    <dgm:cxn modelId="{D689AAAB-DE58-4638-860F-28D8EA2174FD}" type="presParOf" srcId="{C8686CD5-042B-4075-9948-39F0536ACFC9}" destId="{BE1808EB-1680-416C-A566-FC3AB66C42B8}" srcOrd="1" destOrd="0" presId="urn:microsoft.com/office/officeart/2018/2/layout/IconLabelList"/>
    <dgm:cxn modelId="{B9525037-5F2E-4AA1-8B73-5CF7074245C4}" type="presParOf" srcId="{C8686CD5-042B-4075-9948-39F0536ACFC9}" destId="{50C19B92-AE49-45C1-BD86-AB464A553E47}" srcOrd="2" destOrd="0" presId="urn:microsoft.com/office/officeart/2018/2/layout/IconLabelList"/>
    <dgm:cxn modelId="{007EC237-8194-4CE6-B959-3561967C864E}" type="presParOf" srcId="{50C19B92-AE49-45C1-BD86-AB464A553E47}" destId="{1898074E-C6BC-454D-8AB4-223D58725C68}" srcOrd="0" destOrd="0" presId="urn:microsoft.com/office/officeart/2018/2/layout/IconLabelList"/>
    <dgm:cxn modelId="{A9B7601E-C31F-41EA-B332-E391750D3A44}" type="presParOf" srcId="{50C19B92-AE49-45C1-BD86-AB464A553E47}" destId="{79186E10-9493-4603-B649-5CF1C50AFBA2}" srcOrd="1" destOrd="0" presId="urn:microsoft.com/office/officeart/2018/2/layout/IconLabelList"/>
    <dgm:cxn modelId="{B3E12B36-995F-4180-9436-3348ABFD637D}" type="presParOf" srcId="{50C19B92-AE49-45C1-BD86-AB464A553E47}" destId="{C95AF3E8-073B-4F43-9707-B3200770C3F6}" srcOrd="2" destOrd="0" presId="urn:microsoft.com/office/officeart/2018/2/layout/IconLabelList"/>
    <dgm:cxn modelId="{8ECAEB30-03CE-482E-83FF-342584A51D16}" type="presParOf" srcId="{C8686CD5-042B-4075-9948-39F0536ACFC9}" destId="{DD5595D3-C7C1-4838-A5DE-0AAF5D27F7C0}" srcOrd="3" destOrd="0" presId="urn:microsoft.com/office/officeart/2018/2/layout/IconLabelList"/>
    <dgm:cxn modelId="{289DECF1-7EF4-4FDB-A719-CC653406ED8E}" type="presParOf" srcId="{C8686CD5-042B-4075-9948-39F0536ACFC9}" destId="{9A2E3D65-67C1-4134-A5B0-099F7DADEB96}" srcOrd="4" destOrd="0" presId="urn:microsoft.com/office/officeart/2018/2/layout/IconLabelList"/>
    <dgm:cxn modelId="{588C551C-2A8A-4E98-BE85-A8FF15D2ABAC}" type="presParOf" srcId="{9A2E3D65-67C1-4134-A5B0-099F7DADEB96}" destId="{F831990B-B09A-4C20-8F12-08AF19D8908B}" srcOrd="0" destOrd="0" presId="urn:microsoft.com/office/officeart/2018/2/layout/IconLabelList"/>
    <dgm:cxn modelId="{D4FDEFC1-4D46-4F1B-A6C9-35A8E0C144F5}" type="presParOf" srcId="{9A2E3D65-67C1-4134-A5B0-099F7DADEB96}" destId="{805DD916-98EA-4837-9BD8-F95678FD4540}" srcOrd="1" destOrd="0" presId="urn:microsoft.com/office/officeart/2018/2/layout/IconLabelList"/>
    <dgm:cxn modelId="{706C5DBE-70CE-4CEC-A117-B16AEB8ECC00}" type="presParOf" srcId="{9A2E3D65-67C1-4134-A5B0-099F7DADEB96}" destId="{A15A5101-FBB7-4AB3-8CC5-2B898BEAD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62ED2A-68F4-41EC-A360-F564A449D197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E42AFD6-3355-43C1-8990-5A7C48941FD8}">
      <dgm:prSet/>
      <dgm:spPr/>
      <dgm:t>
        <a:bodyPr/>
        <a:lstStyle/>
        <a:p>
          <a:r>
            <a:rPr lang="en-US" dirty="0"/>
            <a:t>Growable array of Objects</a:t>
          </a:r>
        </a:p>
      </dgm:t>
    </dgm:pt>
    <dgm:pt modelId="{2E2FEC32-571C-435E-A3C7-C7D9B4025F6D}" type="parTrans" cxnId="{211E947C-A567-41C3-9312-3BCC02153B95}">
      <dgm:prSet/>
      <dgm:spPr/>
      <dgm:t>
        <a:bodyPr/>
        <a:lstStyle/>
        <a:p>
          <a:endParaRPr lang="en-US"/>
        </a:p>
      </dgm:t>
    </dgm:pt>
    <dgm:pt modelId="{21085C70-3F17-4AFD-8D02-5B9955462391}" type="sibTrans" cxnId="{211E947C-A567-41C3-9312-3BCC02153B95}">
      <dgm:prSet/>
      <dgm:spPr/>
      <dgm:t>
        <a:bodyPr/>
        <a:lstStyle/>
        <a:p>
          <a:endParaRPr lang="en-US"/>
        </a:p>
      </dgm:t>
    </dgm:pt>
    <dgm:pt modelId="{6E468D93-0FAD-43D7-BDD3-EA9A17002313}">
      <dgm:prSet/>
      <dgm:spPr/>
      <dgm:t>
        <a:bodyPr/>
        <a:lstStyle/>
        <a:p>
          <a:r>
            <a:rPr lang="en-US" dirty="0"/>
            <a:t>Synchronized – Thread Safe</a:t>
          </a:r>
        </a:p>
      </dgm:t>
    </dgm:pt>
    <dgm:pt modelId="{29341ACD-A1F9-4EF5-A2BF-312BB674E327}" type="parTrans" cxnId="{ACC57A58-384A-438C-9306-77E2B3B7E595}">
      <dgm:prSet/>
      <dgm:spPr/>
      <dgm:t>
        <a:bodyPr/>
        <a:lstStyle/>
        <a:p>
          <a:endParaRPr lang="en-US"/>
        </a:p>
      </dgm:t>
    </dgm:pt>
    <dgm:pt modelId="{130349C5-FE13-4FAE-AE97-D1F77E507DEF}" type="sibTrans" cxnId="{ACC57A58-384A-438C-9306-77E2B3B7E595}">
      <dgm:prSet/>
      <dgm:spPr/>
      <dgm:t>
        <a:bodyPr/>
        <a:lstStyle/>
        <a:p>
          <a:endParaRPr lang="en-US"/>
        </a:p>
      </dgm:t>
    </dgm:pt>
    <dgm:pt modelId="{3427A0C6-57EE-414D-B8BF-2360DD854058}">
      <dgm:prSet/>
      <dgm:spPr/>
      <dgm:t>
        <a:bodyPr/>
        <a:lstStyle/>
        <a:p>
          <a:r>
            <a:rPr lang="en-US"/>
            <a:t>Maintains the insertion order</a:t>
          </a:r>
        </a:p>
      </dgm:t>
    </dgm:pt>
    <dgm:pt modelId="{2D32071E-BA1D-4956-9E3C-9CF6153F3F07}" type="parTrans" cxnId="{84DC3CE2-3638-4308-9F06-B59042F53867}">
      <dgm:prSet/>
      <dgm:spPr/>
      <dgm:t>
        <a:bodyPr/>
        <a:lstStyle/>
        <a:p>
          <a:endParaRPr lang="en-US"/>
        </a:p>
      </dgm:t>
    </dgm:pt>
    <dgm:pt modelId="{1D0D09A9-B082-4906-B9AF-8AEDEC0E5FDD}" type="sibTrans" cxnId="{84DC3CE2-3638-4308-9F06-B59042F53867}">
      <dgm:prSet/>
      <dgm:spPr/>
      <dgm:t>
        <a:bodyPr/>
        <a:lstStyle/>
        <a:p>
          <a:endParaRPr lang="en-US"/>
        </a:p>
      </dgm:t>
    </dgm:pt>
    <dgm:pt modelId="{E3594CDD-7B6E-4194-94BE-50F51C0CF935}">
      <dgm:prSet/>
      <dgm:spPr/>
      <dgm:t>
        <a:bodyPr/>
        <a:lstStyle/>
        <a:p>
          <a:r>
            <a:rPr lang="en-US"/>
            <a:t>Increases its size by doubling</a:t>
          </a:r>
        </a:p>
      </dgm:t>
    </dgm:pt>
    <dgm:pt modelId="{67255555-D46D-4E2A-8312-5377BCD739DA}" type="parTrans" cxnId="{A4E54932-18E0-4BDD-A048-4065D9EE1F0D}">
      <dgm:prSet/>
      <dgm:spPr/>
      <dgm:t>
        <a:bodyPr/>
        <a:lstStyle/>
        <a:p>
          <a:endParaRPr lang="en-US"/>
        </a:p>
      </dgm:t>
    </dgm:pt>
    <dgm:pt modelId="{7DFD2C6E-CE21-482A-AEEC-FF8B4F941242}" type="sibTrans" cxnId="{A4E54932-18E0-4BDD-A048-4065D9EE1F0D}">
      <dgm:prSet/>
      <dgm:spPr/>
      <dgm:t>
        <a:bodyPr/>
        <a:lstStyle/>
        <a:p>
          <a:endParaRPr lang="en-US"/>
        </a:p>
      </dgm:t>
    </dgm:pt>
    <dgm:pt modelId="{722F9FBB-4563-4409-840B-EB35C8AA9FD2}" type="pres">
      <dgm:prSet presAssocID="{4962ED2A-68F4-41EC-A360-F564A449D197}" presName="matrix" presStyleCnt="0">
        <dgm:presLayoutVars>
          <dgm:chMax val="1"/>
          <dgm:dir/>
          <dgm:resizeHandles val="exact"/>
        </dgm:presLayoutVars>
      </dgm:prSet>
      <dgm:spPr/>
    </dgm:pt>
    <dgm:pt modelId="{331410A8-DE89-4121-82EB-FA0E06F2EF9C}" type="pres">
      <dgm:prSet presAssocID="{4962ED2A-68F4-41EC-A360-F564A449D197}" presName="diamond" presStyleLbl="bgShp" presStyleIdx="0" presStyleCnt="1"/>
      <dgm:spPr/>
    </dgm:pt>
    <dgm:pt modelId="{650FF6B7-48CC-42A4-A7D8-A4446739E0DB}" type="pres">
      <dgm:prSet presAssocID="{4962ED2A-68F4-41EC-A360-F564A449D19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9B90A35-E6CD-4803-BC0E-35C7D021503D}" type="pres">
      <dgm:prSet presAssocID="{4962ED2A-68F4-41EC-A360-F564A449D19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158FCF3-D301-40B1-A327-DED0094FC335}" type="pres">
      <dgm:prSet presAssocID="{4962ED2A-68F4-41EC-A360-F564A449D19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9C84372-C44C-44FD-A22A-5F7719E70A48}" type="pres">
      <dgm:prSet presAssocID="{4962ED2A-68F4-41EC-A360-F564A449D19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332E501-3958-4074-A160-EFC2A8378523}" type="presOf" srcId="{4962ED2A-68F4-41EC-A360-F564A449D197}" destId="{722F9FBB-4563-4409-840B-EB35C8AA9FD2}" srcOrd="0" destOrd="0" presId="urn:microsoft.com/office/officeart/2005/8/layout/matrix3"/>
    <dgm:cxn modelId="{0B6EFD01-8930-4A1B-8F13-75535B5E2D78}" type="presOf" srcId="{3427A0C6-57EE-414D-B8BF-2360DD854058}" destId="{F158FCF3-D301-40B1-A327-DED0094FC335}" srcOrd="0" destOrd="0" presId="urn:microsoft.com/office/officeart/2005/8/layout/matrix3"/>
    <dgm:cxn modelId="{A4E54932-18E0-4BDD-A048-4065D9EE1F0D}" srcId="{4962ED2A-68F4-41EC-A360-F564A449D197}" destId="{E3594CDD-7B6E-4194-94BE-50F51C0CF935}" srcOrd="3" destOrd="0" parTransId="{67255555-D46D-4E2A-8312-5377BCD739DA}" sibTransId="{7DFD2C6E-CE21-482A-AEEC-FF8B4F941242}"/>
    <dgm:cxn modelId="{AE27DB3F-A9FE-493C-9855-CB1B928D69BA}" type="presOf" srcId="{E3594CDD-7B6E-4194-94BE-50F51C0CF935}" destId="{B9C84372-C44C-44FD-A22A-5F7719E70A48}" srcOrd="0" destOrd="0" presId="urn:microsoft.com/office/officeart/2005/8/layout/matrix3"/>
    <dgm:cxn modelId="{ACC57A58-384A-438C-9306-77E2B3B7E595}" srcId="{4962ED2A-68F4-41EC-A360-F564A449D197}" destId="{6E468D93-0FAD-43D7-BDD3-EA9A17002313}" srcOrd="1" destOrd="0" parTransId="{29341ACD-A1F9-4EF5-A2BF-312BB674E327}" sibTransId="{130349C5-FE13-4FAE-AE97-D1F77E507DEF}"/>
    <dgm:cxn modelId="{211E947C-A567-41C3-9312-3BCC02153B95}" srcId="{4962ED2A-68F4-41EC-A360-F564A449D197}" destId="{CE42AFD6-3355-43C1-8990-5A7C48941FD8}" srcOrd="0" destOrd="0" parTransId="{2E2FEC32-571C-435E-A3C7-C7D9B4025F6D}" sibTransId="{21085C70-3F17-4AFD-8D02-5B9955462391}"/>
    <dgm:cxn modelId="{ED6C8D8F-7C24-4EE4-A5F1-AE5B8B63800D}" type="presOf" srcId="{6E468D93-0FAD-43D7-BDD3-EA9A17002313}" destId="{59B90A35-E6CD-4803-BC0E-35C7D021503D}" srcOrd="0" destOrd="0" presId="urn:microsoft.com/office/officeart/2005/8/layout/matrix3"/>
    <dgm:cxn modelId="{63D876DF-8788-4377-8DE9-A4614FEFACB1}" type="presOf" srcId="{CE42AFD6-3355-43C1-8990-5A7C48941FD8}" destId="{650FF6B7-48CC-42A4-A7D8-A4446739E0DB}" srcOrd="0" destOrd="0" presId="urn:microsoft.com/office/officeart/2005/8/layout/matrix3"/>
    <dgm:cxn modelId="{84DC3CE2-3638-4308-9F06-B59042F53867}" srcId="{4962ED2A-68F4-41EC-A360-F564A449D197}" destId="{3427A0C6-57EE-414D-B8BF-2360DD854058}" srcOrd="2" destOrd="0" parTransId="{2D32071E-BA1D-4956-9E3C-9CF6153F3F07}" sibTransId="{1D0D09A9-B082-4906-B9AF-8AEDEC0E5FDD}"/>
    <dgm:cxn modelId="{0DBA9EDB-A469-4FC5-BC8C-4470C65AD280}" type="presParOf" srcId="{722F9FBB-4563-4409-840B-EB35C8AA9FD2}" destId="{331410A8-DE89-4121-82EB-FA0E06F2EF9C}" srcOrd="0" destOrd="0" presId="urn:microsoft.com/office/officeart/2005/8/layout/matrix3"/>
    <dgm:cxn modelId="{B55A79CC-45F9-4910-87CE-032D23E4D475}" type="presParOf" srcId="{722F9FBB-4563-4409-840B-EB35C8AA9FD2}" destId="{650FF6B7-48CC-42A4-A7D8-A4446739E0DB}" srcOrd="1" destOrd="0" presId="urn:microsoft.com/office/officeart/2005/8/layout/matrix3"/>
    <dgm:cxn modelId="{5C2CF9A9-0E04-4604-B814-BC2E7D032F23}" type="presParOf" srcId="{722F9FBB-4563-4409-840B-EB35C8AA9FD2}" destId="{59B90A35-E6CD-4803-BC0E-35C7D021503D}" srcOrd="2" destOrd="0" presId="urn:microsoft.com/office/officeart/2005/8/layout/matrix3"/>
    <dgm:cxn modelId="{2570EC6C-B689-468A-86D9-643F3FC3C1EB}" type="presParOf" srcId="{722F9FBB-4563-4409-840B-EB35C8AA9FD2}" destId="{F158FCF3-D301-40B1-A327-DED0094FC335}" srcOrd="3" destOrd="0" presId="urn:microsoft.com/office/officeart/2005/8/layout/matrix3"/>
    <dgm:cxn modelId="{92293D55-80C7-46CD-838D-F97AF9E46FA1}" type="presParOf" srcId="{722F9FBB-4563-4409-840B-EB35C8AA9FD2}" destId="{B9C84372-C44C-44FD-A22A-5F7719E70A4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CE4E24-453E-44E8-BA49-D2FFDAC39FC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CA1E086-DB99-4E85-8DC8-658542E9985F}">
      <dgm:prSet/>
      <dgm:spPr/>
      <dgm:t>
        <a:bodyPr/>
        <a:lstStyle/>
        <a:p>
          <a:r>
            <a:rPr lang="en-US"/>
            <a:t>Class that works on the </a:t>
          </a:r>
          <a:r>
            <a:rPr lang="en-US" b="0" i="0"/>
            <a:t>basic principle of last-in-first-out</a:t>
          </a:r>
          <a:endParaRPr lang="en-US"/>
        </a:p>
      </dgm:t>
    </dgm:pt>
    <dgm:pt modelId="{5763471E-D57A-4CF6-A6FD-8D427E5AF783}" type="parTrans" cxnId="{EF95E2A4-B74A-42DC-8EF9-CE246E925213}">
      <dgm:prSet/>
      <dgm:spPr/>
      <dgm:t>
        <a:bodyPr/>
        <a:lstStyle/>
        <a:p>
          <a:endParaRPr lang="en-US"/>
        </a:p>
      </dgm:t>
    </dgm:pt>
    <dgm:pt modelId="{E94B06FF-A690-4469-A370-0F18E73BE3F0}" type="sibTrans" cxnId="{EF95E2A4-B74A-42DC-8EF9-CE246E925213}">
      <dgm:prSet/>
      <dgm:spPr/>
      <dgm:t>
        <a:bodyPr/>
        <a:lstStyle/>
        <a:p>
          <a:endParaRPr lang="en-US"/>
        </a:p>
      </dgm:t>
    </dgm:pt>
    <dgm:pt modelId="{73840C0A-F87F-4C42-A94E-88607E48B7D0}">
      <dgm:prSet/>
      <dgm:spPr/>
      <dgm:t>
        <a:bodyPr/>
        <a:lstStyle/>
        <a:p>
          <a:r>
            <a:rPr lang="en-US"/>
            <a:t>Inherits from Vector class</a:t>
          </a:r>
        </a:p>
      </dgm:t>
    </dgm:pt>
    <dgm:pt modelId="{5F517C8B-3B17-4C91-8043-DBDCFF68F308}" type="parTrans" cxnId="{D1EE7D06-7925-490D-B7D7-25ABD1C0EA23}">
      <dgm:prSet/>
      <dgm:spPr/>
      <dgm:t>
        <a:bodyPr/>
        <a:lstStyle/>
        <a:p>
          <a:endParaRPr lang="en-US"/>
        </a:p>
      </dgm:t>
    </dgm:pt>
    <dgm:pt modelId="{9D47AA04-64B8-47F8-A22C-720C7E43D8FF}" type="sibTrans" cxnId="{D1EE7D06-7925-490D-B7D7-25ABD1C0EA23}">
      <dgm:prSet/>
      <dgm:spPr/>
      <dgm:t>
        <a:bodyPr/>
        <a:lstStyle/>
        <a:p>
          <a:endParaRPr lang="en-US"/>
        </a:p>
      </dgm:t>
    </dgm:pt>
    <dgm:pt modelId="{59B8D33B-2E59-4246-9A90-EEC6929765EB}">
      <dgm:prSet/>
      <dgm:spPr/>
      <dgm:t>
        <a:bodyPr/>
        <a:lstStyle/>
        <a:p>
          <a:r>
            <a:rPr lang="en-US"/>
            <a:t>Thread safe class</a:t>
          </a:r>
        </a:p>
      </dgm:t>
    </dgm:pt>
    <dgm:pt modelId="{786AD49D-1241-4ECA-9B0F-39CD35E89037}" type="parTrans" cxnId="{989EC068-71F3-44CE-BC30-90078CF75CC1}">
      <dgm:prSet/>
      <dgm:spPr/>
      <dgm:t>
        <a:bodyPr/>
        <a:lstStyle/>
        <a:p>
          <a:endParaRPr lang="en-US"/>
        </a:p>
      </dgm:t>
    </dgm:pt>
    <dgm:pt modelId="{7ED72A42-0A19-40F8-BCEB-8E651C148523}" type="sibTrans" cxnId="{989EC068-71F3-44CE-BC30-90078CF75CC1}">
      <dgm:prSet/>
      <dgm:spPr/>
      <dgm:t>
        <a:bodyPr/>
        <a:lstStyle/>
        <a:p>
          <a:endParaRPr lang="en-US"/>
        </a:p>
      </dgm:t>
    </dgm:pt>
    <dgm:pt modelId="{057B0F97-F06E-4D88-9266-CD1836B03F6C}">
      <dgm:prSet/>
      <dgm:spPr/>
      <dgm:t>
        <a:bodyPr/>
        <a:lstStyle/>
        <a:p>
          <a:r>
            <a:rPr lang="en-US"/>
            <a:t>Push and Pop Operations</a:t>
          </a:r>
        </a:p>
      </dgm:t>
    </dgm:pt>
    <dgm:pt modelId="{533881B5-9A91-4C88-B0BD-9EFEF45409DE}" type="parTrans" cxnId="{DE47B5AF-58D0-4A8F-8906-930EE2019642}">
      <dgm:prSet/>
      <dgm:spPr/>
      <dgm:t>
        <a:bodyPr/>
        <a:lstStyle/>
        <a:p>
          <a:endParaRPr lang="en-US"/>
        </a:p>
      </dgm:t>
    </dgm:pt>
    <dgm:pt modelId="{12A319DC-1F77-4A2B-8AE3-E8B3DBBC48DD}" type="sibTrans" cxnId="{DE47B5AF-58D0-4A8F-8906-930EE2019642}">
      <dgm:prSet/>
      <dgm:spPr/>
      <dgm:t>
        <a:bodyPr/>
        <a:lstStyle/>
        <a:p>
          <a:endParaRPr lang="en-US"/>
        </a:p>
      </dgm:t>
    </dgm:pt>
    <dgm:pt modelId="{913ED173-937D-436E-ACB0-394BDC4C236D}" type="pres">
      <dgm:prSet presAssocID="{DECE4E24-453E-44E8-BA49-D2FFDAC39FCD}" presName="matrix" presStyleCnt="0">
        <dgm:presLayoutVars>
          <dgm:chMax val="1"/>
          <dgm:dir/>
          <dgm:resizeHandles val="exact"/>
        </dgm:presLayoutVars>
      </dgm:prSet>
      <dgm:spPr/>
    </dgm:pt>
    <dgm:pt modelId="{BE71C41B-FAE9-4113-848A-FEDDAD5F3DC3}" type="pres">
      <dgm:prSet presAssocID="{DECE4E24-453E-44E8-BA49-D2FFDAC39FCD}" presName="diamond" presStyleLbl="bgShp" presStyleIdx="0" presStyleCnt="1"/>
      <dgm:spPr/>
    </dgm:pt>
    <dgm:pt modelId="{6B1ED615-3D2E-4278-B7D8-1F07435E5C95}" type="pres">
      <dgm:prSet presAssocID="{DECE4E24-453E-44E8-BA49-D2FFDAC39FC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B9042EA-6ED4-43A3-8549-3927B13F7EEC}" type="pres">
      <dgm:prSet presAssocID="{DECE4E24-453E-44E8-BA49-D2FFDAC39FC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0586CAC-7DDB-490B-A241-A91D6FAF163A}" type="pres">
      <dgm:prSet presAssocID="{DECE4E24-453E-44E8-BA49-D2FFDAC39FC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2306E6-B1F7-4D1F-AA9B-DCEDF6C7B53F}" type="pres">
      <dgm:prSet presAssocID="{DECE4E24-453E-44E8-BA49-D2FFDAC39FC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E7D06-7925-490D-B7D7-25ABD1C0EA23}" srcId="{DECE4E24-453E-44E8-BA49-D2FFDAC39FCD}" destId="{73840C0A-F87F-4C42-A94E-88607E48B7D0}" srcOrd="1" destOrd="0" parTransId="{5F517C8B-3B17-4C91-8043-DBDCFF68F308}" sibTransId="{9D47AA04-64B8-47F8-A22C-720C7E43D8FF}"/>
    <dgm:cxn modelId="{B7E8D02A-1AB6-4FB3-92ED-BA3A409D39AD}" type="presOf" srcId="{DECE4E24-453E-44E8-BA49-D2FFDAC39FCD}" destId="{913ED173-937D-436E-ACB0-394BDC4C236D}" srcOrd="0" destOrd="0" presId="urn:microsoft.com/office/officeart/2005/8/layout/matrix3"/>
    <dgm:cxn modelId="{989EC068-71F3-44CE-BC30-90078CF75CC1}" srcId="{DECE4E24-453E-44E8-BA49-D2FFDAC39FCD}" destId="{59B8D33B-2E59-4246-9A90-EEC6929765EB}" srcOrd="2" destOrd="0" parTransId="{786AD49D-1241-4ECA-9B0F-39CD35E89037}" sibTransId="{7ED72A42-0A19-40F8-BCEB-8E651C148523}"/>
    <dgm:cxn modelId="{479B9381-38D7-4AFE-8945-53B374730770}" type="presOf" srcId="{59B8D33B-2E59-4246-9A90-EEC6929765EB}" destId="{D0586CAC-7DDB-490B-A241-A91D6FAF163A}" srcOrd="0" destOrd="0" presId="urn:microsoft.com/office/officeart/2005/8/layout/matrix3"/>
    <dgm:cxn modelId="{53F6C695-2A9F-458E-B558-8B340A8C8EFC}" type="presOf" srcId="{7CA1E086-DB99-4E85-8DC8-658542E9985F}" destId="{6B1ED615-3D2E-4278-B7D8-1F07435E5C95}" srcOrd="0" destOrd="0" presId="urn:microsoft.com/office/officeart/2005/8/layout/matrix3"/>
    <dgm:cxn modelId="{EF95E2A4-B74A-42DC-8EF9-CE246E925213}" srcId="{DECE4E24-453E-44E8-BA49-D2FFDAC39FCD}" destId="{7CA1E086-DB99-4E85-8DC8-658542E9985F}" srcOrd="0" destOrd="0" parTransId="{5763471E-D57A-4CF6-A6FD-8D427E5AF783}" sibTransId="{E94B06FF-A690-4469-A370-0F18E73BE3F0}"/>
    <dgm:cxn modelId="{DE47B5AF-58D0-4A8F-8906-930EE2019642}" srcId="{DECE4E24-453E-44E8-BA49-D2FFDAC39FCD}" destId="{057B0F97-F06E-4D88-9266-CD1836B03F6C}" srcOrd="3" destOrd="0" parTransId="{533881B5-9A91-4C88-B0BD-9EFEF45409DE}" sibTransId="{12A319DC-1F77-4A2B-8AE3-E8B3DBBC48DD}"/>
    <dgm:cxn modelId="{06FD85B6-906C-417E-B89E-BD68915ADE6D}" type="presOf" srcId="{73840C0A-F87F-4C42-A94E-88607E48B7D0}" destId="{8B9042EA-6ED4-43A3-8549-3927B13F7EEC}" srcOrd="0" destOrd="0" presId="urn:microsoft.com/office/officeart/2005/8/layout/matrix3"/>
    <dgm:cxn modelId="{E799F5B9-A4A6-495A-AF57-C0202A37E801}" type="presOf" srcId="{057B0F97-F06E-4D88-9266-CD1836B03F6C}" destId="{2D2306E6-B1F7-4D1F-AA9B-DCEDF6C7B53F}" srcOrd="0" destOrd="0" presId="urn:microsoft.com/office/officeart/2005/8/layout/matrix3"/>
    <dgm:cxn modelId="{7D68D5FC-1BFE-46D3-96D2-7234EA104B1E}" type="presParOf" srcId="{913ED173-937D-436E-ACB0-394BDC4C236D}" destId="{BE71C41B-FAE9-4113-848A-FEDDAD5F3DC3}" srcOrd="0" destOrd="0" presId="urn:microsoft.com/office/officeart/2005/8/layout/matrix3"/>
    <dgm:cxn modelId="{93A5DB70-91FB-4184-BBC1-48C10CF6E741}" type="presParOf" srcId="{913ED173-937D-436E-ACB0-394BDC4C236D}" destId="{6B1ED615-3D2E-4278-B7D8-1F07435E5C95}" srcOrd="1" destOrd="0" presId="urn:microsoft.com/office/officeart/2005/8/layout/matrix3"/>
    <dgm:cxn modelId="{2D792B87-5F3E-4528-B5A7-576B9F47FEE1}" type="presParOf" srcId="{913ED173-937D-436E-ACB0-394BDC4C236D}" destId="{8B9042EA-6ED4-43A3-8549-3927B13F7EEC}" srcOrd="2" destOrd="0" presId="urn:microsoft.com/office/officeart/2005/8/layout/matrix3"/>
    <dgm:cxn modelId="{0B86269D-8A2E-4560-A7C2-FB3184B11431}" type="presParOf" srcId="{913ED173-937D-436E-ACB0-394BDC4C236D}" destId="{D0586CAC-7DDB-490B-A241-A91D6FAF163A}" srcOrd="3" destOrd="0" presId="urn:microsoft.com/office/officeart/2005/8/layout/matrix3"/>
    <dgm:cxn modelId="{22B803FB-1BA3-41BA-958F-E9053898D662}" type="presParOf" srcId="{913ED173-937D-436E-ACB0-394BDC4C236D}" destId="{2D2306E6-B1F7-4D1F-AA9B-DCEDF6C7B53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58E271C-433A-4ACA-B0BC-0DAEB6FBADB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A15C0B-B463-4021-A20D-ED51242CB4C4}">
      <dgm:prSet/>
      <dgm:spPr/>
      <dgm:t>
        <a:bodyPr/>
        <a:lstStyle/>
        <a:p>
          <a:r>
            <a:rPr lang="en-GB" dirty="0"/>
            <a:t>Hashing – Technique to convert data into unique </a:t>
          </a:r>
          <a:r>
            <a:rPr lang="en-GB" dirty="0" err="1"/>
            <a:t>hashcode</a:t>
          </a:r>
          <a:r>
            <a:rPr lang="en-GB" dirty="0"/>
            <a:t> for efficient storage and access</a:t>
          </a:r>
          <a:endParaRPr lang="en-US" dirty="0"/>
        </a:p>
      </dgm:t>
    </dgm:pt>
    <dgm:pt modelId="{2E562094-3256-4BEA-84FC-216F31FAE60F}" type="parTrans" cxnId="{694A1D66-8CBB-473A-B2E9-FCB7D55C529A}">
      <dgm:prSet/>
      <dgm:spPr/>
      <dgm:t>
        <a:bodyPr/>
        <a:lstStyle/>
        <a:p>
          <a:endParaRPr lang="en-US"/>
        </a:p>
      </dgm:t>
    </dgm:pt>
    <dgm:pt modelId="{0168EE2D-EC3F-4A51-8B15-31996390E334}" type="sibTrans" cxnId="{694A1D66-8CBB-473A-B2E9-FCB7D55C529A}">
      <dgm:prSet/>
      <dgm:spPr/>
      <dgm:t>
        <a:bodyPr/>
        <a:lstStyle/>
        <a:p>
          <a:endParaRPr lang="en-US"/>
        </a:p>
      </dgm:t>
    </dgm:pt>
    <dgm:pt modelId="{60B78FB6-A660-4177-88B7-9A69C017FE85}">
      <dgm:prSet/>
      <dgm:spPr/>
      <dgm:t>
        <a:bodyPr/>
        <a:lstStyle/>
        <a:p>
          <a:r>
            <a:rPr lang="en-IN" dirty="0"/>
            <a:t>HashSet uses hashing to store unique element to provide fast lookups</a:t>
          </a:r>
          <a:endParaRPr lang="en-US" dirty="0"/>
        </a:p>
      </dgm:t>
    </dgm:pt>
    <dgm:pt modelId="{2C2F61E2-00E1-458B-AEEE-164DB5D027E9}" type="parTrans" cxnId="{A0419ABC-499D-4457-B14E-00EDC9B2B514}">
      <dgm:prSet/>
      <dgm:spPr/>
      <dgm:t>
        <a:bodyPr/>
        <a:lstStyle/>
        <a:p>
          <a:endParaRPr lang="en-US"/>
        </a:p>
      </dgm:t>
    </dgm:pt>
    <dgm:pt modelId="{9760E2AC-A156-424A-9370-9B4AC2582849}" type="sibTrans" cxnId="{A0419ABC-499D-4457-B14E-00EDC9B2B514}">
      <dgm:prSet/>
      <dgm:spPr/>
      <dgm:t>
        <a:bodyPr/>
        <a:lstStyle/>
        <a:p>
          <a:endParaRPr lang="en-US"/>
        </a:p>
      </dgm:t>
    </dgm:pt>
    <dgm:pt modelId="{0C027EA2-29B5-47AF-896C-D42F57A488D6}">
      <dgm:prSet/>
      <dgm:spPr/>
      <dgm:t>
        <a:bodyPr/>
        <a:lstStyle/>
        <a:p>
          <a:r>
            <a:rPr lang="en-IN"/>
            <a:t>add(),remove(), contains() run on O(1)</a:t>
          </a:r>
          <a:endParaRPr lang="en-US"/>
        </a:p>
      </dgm:t>
    </dgm:pt>
    <dgm:pt modelId="{52F8A803-32A0-4E58-8E23-2E73AE4F916E}" type="parTrans" cxnId="{19AE926D-4504-4905-9C8F-451382E86D02}">
      <dgm:prSet/>
      <dgm:spPr/>
      <dgm:t>
        <a:bodyPr/>
        <a:lstStyle/>
        <a:p>
          <a:endParaRPr lang="en-US"/>
        </a:p>
      </dgm:t>
    </dgm:pt>
    <dgm:pt modelId="{62C90B60-4E0B-4BC3-B66B-789B21120545}" type="sibTrans" cxnId="{19AE926D-4504-4905-9C8F-451382E86D02}">
      <dgm:prSet/>
      <dgm:spPr/>
      <dgm:t>
        <a:bodyPr/>
        <a:lstStyle/>
        <a:p>
          <a:endParaRPr lang="en-US"/>
        </a:p>
      </dgm:t>
    </dgm:pt>
    <dgm:pt modelId="{0939B9EF-ADE8-4650-B054-A7F23CBA29DB}">
      <dgm:prSet/>
      <dgm:spPr/>
      <dgm:t>
        <a:bodyPr/>
        <a:lstStyle/>
        <a:p>
          <a:r>
            <a:rPr lang="en-IN" dirty="0"/>
            <a:t>Does not maintain insertion order</a:t>
          </a:r>
          <a:endParaRPr lang="en-US" dirty="0"/>
        </a:p>
      </dgm:t>
    </dgm:pt>
    <dgm:pt modelId="{85A32284-2001-466F-BDA9-CD0FE1A860B2}" type="parTrans" cxnId="{E28550F1-1B47-4374-8156-BC8965947FDC}">
      <dgm:prSet/>
      <dgm:spPr/>
      <dgm:t>
        <a:bodyPr/>
        <a:lstStyle/>
        <a:p>
          <a:endParaRPr lang="en-US"/>
        </a:p>
      </dgm:t>
    </dgm:pt>
    <dgm:pt modelId="{D1B873BA-8DEA-4CFC-A393-E0A581633690}" type="sibTrans" cxnId="{E28550F1-1B47-4374-8156-BC8965947FDC}">
      <dgm:prSet/>
      <dgm:spPr/>
      <dgm:t>
        <a:bodyPr/>
        <a:lstStyle/>
        <a:p>
          <a:endParaRPr lang="en-US"/>
        </a:p>
      </dgm:t>
    </dgm:pt>
    <dgm:pt modelId="{D25D3BBC-8F51-47E3-B67E-87C189987F02}">
      <dgm:prSet/>
      <dgm:spPr/>
      <dgm:t>
        <a:bodyPr/>
        <a:lstStyle/>
        <a:p>
          <a:r>
            <a:rPr lang="en-GB" b="1"/>
            <a:t>When to Use</a:t>
          </a:r>
          <a:r>
            <a:rPr lang="en-GB"/>
            <a:t>: Fast Lookup and Membership Checking: Checking unique user IDs in a system</a:t>
          </a:r>
          <a:endParaRPr lang="en-US" dirty="0"/>
        </a:p>
      </dgm:t>
    </dgm:pt>
    <dgm:pt modelId="{C9B9B4EA-5F4F-4FC3-97DB-E08727511548}" type="parTrans" cxnId="{93EB38A2-C85B-4326-8F65-DF40345A60B6}">
      <dgm:prSet/>
      <dgm:spPr/>
      <dgm:t>
        <a:bodyPr/>
        <a:lstStyle/>
        <a:p>
          <a:endParaRPr lang="en-IN"/>
        </a:p>
      </dgm:t>
    </dgm:pt>
    <dgm:pt modelId="{4DCBD995-FBC4-47FA-BB31-3B52D00AE257}" type="sibTrans" cxnId="{93EB38A2-C85B-4326-8F65-DF40345A60B6}">
      <dgm:prSet/>
      <dgm:spPr/>
      <dgm:t>
        <a:bodyPr/>
        <a:lstStyle/>
        <a:p>
          <a:endParaRPr lang="en-IN"/>
        </a:p>
      </dgm:t>
    </dgm:pt>
    <dgm:pt modelId="{2E8B9E2E-281D-4FE1-B3EF-65E04B742F96}" type="pres">
      <dgm:prSet presAssocID="{658E271C-433A-4ACA-B0BC-0DAEB6FBADB4}" presName="linear" presStyleCnt="0">
        <dgm:presLayoutVars>
          <dgm:animLvl val="lvl"/>
          <dgm:resizeHandles val="exact"/>
        </dgm:presLayoutVars>
      </dgm:prSet>
      <dgm:spPr/>
    </dgm:pt>
    <dgm:pt modelId="{74971FE7-C14D-48C7-BAAC-616321297FA8}" type="pres">
      <dgm:prSet presAssocID="{BDA15C0B-B463-4021-A20D-ED51242CB4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1AD31D7-5E18-43CD-A3D5-40B0BA375F2E}" type="pres">
      <dgm:prSet presAssocID="{0168EE2D-EC3F-4A51-8B15-31996390E334}" presName="spacer" presStyleCnt="0"/>
      <dgm:spPr/>
    </dgm:pt>
    <dgm:pt modelId="{8835796B-EFCF-43CC-B7BD-2A83BBC7E78C}" type="pres">
      <dgm:prSet presAssocID="{60B78FB6-A660-4177-88B7-9A69C017FE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C42E3DA-9224-4766-B0FD-F75D8DC1EEAB}" type="pres">
      <dgm:prSet presAssocID="{9760E2AC-A156-424A-9370-9B4AC2582849}" presName="spacer" presStyleCnt="0"/>
      <dgm:spPr/>
    </dgm:pt>
    <dgm:pt modelId="{857B2550-E44B-462F-8214-4372CFD03A2D}" type="pres">
      <dgm:prSet presAssocID="{0C027EA2-29B5-47AF-896C-D42F57A488D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07BE6B0-85CB-414C-AEDF-F2F041DA41BB}" type="pres">
      <dgm:prSet presAssocID="{62C90B60-4E0B-4BC3-B66B-789B21120545}" presName="spacer" presStyleCnt="0"/>
      <dgm:spPr/>
    </dgm:pt>
    <dgm:pt modelId="{0C28C8AC-5D40-4FEC-9819-BD2293413F6D}" type="pres">
      <dgm:prSet presAssocID="{0939B9EF-ADE8-4650-B054-A7F23CBA29D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B58A68A-A7EE-4A8F-8216-20D40046A0F8}" type="pres">
      <dgm:prSet presAssocID="{D1B873BA-8DEA-4CFC-A393-E0A581633690}" presName="spacer" presStyleCnt="0"/>
      <dgm:spPr/>
    </dgm:pt>
    <dgm:pt modelId="{228931BC-5683-425E-B1DF-90D4BDF5BDA9}" type="pres">
      <dgm:prSet presAssocID="{D25D3BBC-8F51-47E3-B67E-87C189987F0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C5AB5D-6A76-4609-ADE0-270303F2D700}" type="presOf" srcId="{BDA15C0B-B463-4021-A20D-ED51242CB4C4}" destId="{74971FE7-C14D-48C7-BAAC-616321297FA8}" srcOrd="0" destOrd="0" presId="urn:microsoft.com/office/officeart/2005/8/layout/vList2"/>
    <dgm:cxn modelId="{694A1D66-8CBB-473A-B2E9-FCB7D55C529A}" srcId="{658E271C-433A-4ACA-B0BC-0DAEB6FBADB4}" destId="{BDA15C0B-B463-4021-A20D-ED51242CB4C4}" srcOrd="0" destOrd="0" parTransId="{2E562094-3256-4BEA-84FC-216F31FAE60F}" sibTransId="{0168EE2D-EC3F-4A51-8B15-31996390E334}"/>
    <dgm:cxn modelId="{19AE926D-4504-4905-9C8F-451382E86D02}" srcId="{658E271C-433A-4ACA-B0BC-0DAEB6FBADB4}" destId="{0C027EA2-29B5-47AF-896C-D42F57A488D6}" srcOrd="2" destOrd="0" parTransId="{52F8A803-32A0-4E58-8E23-2E73AE4F916E}" sibTransId="{62C90B60-4E0B-4BC3-B66B-789B21120545}"/>
    <dgm:cxn modelId="{7CD51878-1599-4725-8B74-2E778532A4DA}" type="presOf" srcId="{0C027EA2-29B5-47AF-896C-D42F57A488D6}" destId="{857B2550-E44B-462F-8214-4372CFD03A2D}" srcOrd="0" destOrd="0" presId="urn:microsoft.com/office/officeart/2005/8/layout/vList2"/>
    <dgm:cxn modelId="{F18BF680-DB5B-45A0-9D72-EACF4F2390C9}" type="presOf" srcId="{D25D3BBC-8F51-47E3-B67E-87C189987F02}" destId="{228931BC-5683-425E-B1DF-90D4BDF5BDA9}" srcOrd="0" destOrd="0" presId="urn:microsoft.com/office/officeart/2005/8/layout/vList2"/>
    <dgm:cxn modelId="{93EB38A2-C85B-4326-8F65-DF40345A60B6}" srcId="{658E271C-433A-4ACA-B0BC-0DAEB6FBADB4}" destId="{D25D3BBC-8F51-47E3-B67E-87C189987F02}" srcOrd="4" destOrd="0" parTransId="{C9B9B4EA-5F4F-4FC3-97DB-E08727511548}" sibTransId="{4DCBD995-FBC4-47FA-BB31-3B52D00AE257}"/>
    <dgm:cxn modelId="{058883A2-0193-41ED-8100-67088644F37B}" type="presOf" srcId="{658E271C-433A-4ACA-B0BC-0DAEB6FBADB4}" destId="{2E8B9E2E-281D-4FE1-B3EF-65E04B742F96}" srcOrd="0" destOrd="0" presId="urn:microsoft.com/office/officeart/2005/8/layout/vList2"/>
    <dgm:cxn modelId="{A0419ABC-499D-4457-B14E-00EDC9B2B514}" srcId="{658E271C-433A-4ACA-B0BC-0DAEB6FBADB4}" destId="{60B78FB6-A660-4177-88B7-9A69C017FE85}" srcOrd="1" destOrd="0" parTransId="{2C2F61E2-00E1-458B-AEEE-164DB5D027E9}" sibTransId="{9760E2AC-A156-424A-9370-9B4AC2582849}"/>
    <dgm:cxn modelId="{2E40E2BF-EFE6-464C-8D64-2FC6C703CC9D}" type="presOf" srcId="{60B78FB6-A660-4177-88B7-9A69C017FE85}" destId="{8835796B-EFCF-43CC-B7BD-2A83BBC7E78C}" srcOrd="0" destOrd="0" presId="urn:microsoft.com/office/officeart/2005/8/layout/vList2"/>
    <dgm:cxn modelId="{E28550F1-1B47-4374-8156-BC8965947FDC}" srcId="{658E271C-433A-4ACA-B0BC-0DAEB6FBADB4}" destId="{0939B9EF-ADE8-4650-B054-A7F23CBA29DB}" srcOrd="3" destOrd="0" parTransId="{85A32284-2001-466F-BDA9-CD0FE1A860B2}" sibTransId="{D1B873BA-8DEA-4CFC-A393-E0A581633690}"/>
    <dgm:cxn modelId="{1A1188F7-6C0B-4D5C-9A81-B76AF6015792}" type="presOf" srcId="{0939B9EF-ADE8-4650-B054-A7F23CBA29DB}" destId="{0C28C8AC-5D40-4FEC-9819-BD2293413F6D}" srcOrd="0" destOrd="0" presId="urn:microsoft.com/office/officeart/2005/8/layout/vList2"/>
    <dgm:cxn modelId="{1B1CDB96-9396-47FB-A23A-D99FB9F484F8}" type="presParOf" srcId="{2E8B9E2E-281D-4FE1-B3EF-65E04B742F96}" destId="{74971FE7-C14D-48C7-BAAC-616321297FA8}" srcOrd="0" destOrd="0" presId="urn:microsoft.com/office/officeart/2005/8/layout/vList2"/>
    <dgm:cxn modelId="{FF828149-34E0-4494-B9D1-2F901BDD62FB}" type="presParOf" srcId="{2E8B9E2E-281D-4FE1-B3EF-65E04B742F96}" destId="{F1AD31D7-5E18-43CD-A3D5-40B0BA375F2E}" srcOrd="1" destOrd="0" presId="urn:microsoft.com/office/officeart/2005/8/layout/vList2"/>
    <dgm:cxn modelId="{74220F7B-85CD-4DEA-B0F5-24C9CB0B6337}" type="presParOf" srcId="{2E8B9E2E-281D-4FE1-B3EF-65E04B742F96}" destId="{8835796B-EFCF-43CC-B7BD-2A83BBC7E78C}" srcOrd="2" destOrd="0" presId="urn:microsoft.com/office/officeart/2005/8/layout/vList2"/>
    <dgm:cxn modelId="{3B140FFB-3EE0-403A-BD15-6EBC53D8C9A2}" type="presParOf" srcId="{2E8B9E2E-281D-4FE1-B3EF-65E04B742F96}" destId="{DC42E3DA-9224-4766-B0FD-F75D8DC1EEAB}" srcOrd="3" destOrd="0" presId="urn:microsoft.com/office/officeart/2005/8/layout/vList2"/>
    <dgm:cxn modelId="{A6CBBE71-C282-42C5-9A0A-E6E817AA3235}" type="presParOf" srcId="{2E8B9E2E-281D-4FE1-B3EF-65E04B742F96}" destId="{857B2550-E44B-462F-8214-4372CFD03A2D}" srcOrd="4" destOrd="0" presId="urn:microsoft.com/office/officeart/2005/8/layout/vList2"/>
    <dgm:cxn modelId="{4A19D1F9-4DE1-4286-AB72-C18BA3D13B14}" type="presParOf" srcId="{2E8B9E2E-281D-4FE1-B3EF-65E04B742F96}" destId="{007BE6B0-85CB-414C-AEDF-F2F041DA41BB}" srcOrd="5" destOrd="0" presId="urn:microsoft.com/office/officeart/2005/8/layout/vList2"/>
    <dgm:cxn modelId="{A21F57A7-4E69-433E-B9B7-6D9F73F6CAB4}" type="presParOf" srcId="{2E8B9E2E-281D-4FE1-B3EF-65E04B742F96}" destId="{0C28C8AC-5D40-4FEC-9819-BD2293413F6D}" srcOrd="6" destOrd="0" presId="urn:microsoft.com/office/officeart/2005/8/layout/vList2"/>
    <dgm:cxn modelId="{4D114D71-B5B2-4CAD-B8EF-8A3DB4ABEEDB}" type="presParOf" srcId="{2E8B9E2E-281D-4FE1-B3EF-65E04B742F96}" destId="{DB58A68A-A7EE-4A8F-8216-20D40046A0F8}" srcOrd="7" destOrd="0" presId="urn:microsoft.com/office/officeart/2005/8/layout/vList2"/>
    <dgm:cxn modelId="{670889F0-B39F-46F8-A41F-3BBDFB375312}" type="presParOf" srcId="{2E8B9E2E-281D-4FE1-B3EF-65E04B742F96}" destId="{228931BC-5683-425E-B1DF-90D4BDF5BDA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726D19-1051-4A97-A636-E00B190D78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A0EA03-0111-4E1C-A4BD-D5EFB72A49F6}">
      <dgm:prSet/>
      <dgm:spPr/>
      <dgm:t>
        <a:bodyPr/>
        <a:lstStyle/>
        <a:p>
          <a:r>
            <a:rPr lang="en-GB"/>
            <a:t>a combination of HashSet and LinkedList </a:t>
          </a:r>
          <a:endParaRPr lang="en-US"/>
        </a:p>
      </dgm:t>
    </dgm:pt>
    <dgm:pt modelId="{9E20CED0-7033-4D57-BEB5-035C4577900C}" type="parTrans" cxnId="{2C5FE2A8-C651-4575-8258-F2B26613C898}">
      <dgm:prSet/>
      <dgm:spPr/>
      <dgm:t>
        <a:bodyPr/>
        <a:lstStyle/>
        <a:p>
          <a:endParaRPr lang="en-US"/>
        </a:p>
      </dgm:t>
    </dgm:pt>
    <dgm:pt modelId="{0E9262EB-3D61-420C-AC03-3F1097BEE339}" type="sibTrans" cxnId="{2C5FE2A8-C651-4575-8258-F2B26613C898}">
      <dgm:prSet/>
      <dgm:spPr/>
      <dgm:t>
        <a:bodyPr/>
        <a:lstStyle/>
        <a:p>
          <a:endParaRPr lang="en-US"/>
        </a:p>
      </dgm:t>
    </dgm:pt>
    <dgm:pt modelId="{B5D20968-7325-471B-A123-946669870A45}">
      <dgm:prSet/>
      <dgm:spPr/>
      <dgm:t>
        <a:bodyPr/>
        <a:lstStyle/>
        <a:p>
          <a:r>
            <a:rPr lang="en-GB"/>
            <a:t>Contains unique elements </a:t>
          </a:r>
          <a:endParaRPr lang="en-US"/>
        </a:p>
      </dgm:t>
    </dgm:pt>
    <dgm:pt modelId="{A258462A-54C6-47FC-90A9-19D8928F1FE7}" type="parTrans" cxnId="{783D737C-1A3E-4738-8C1A-4FB9CD0C1085}">
      <dgm:prSet/>
      <dgm:spPr/>
      <dgm:t>
        <a:bodyPr/>
        <a:lstStyle/>
        <a:p>
          <a:endParaRPr lang="en-US"/>
        </a:p>
      </dgm:t>
    </dgm:pt>
    <dgm:pt modelId="{5E2E516F-0C86-4034-8FE3-868DFD1F4ABD}" type="sibTrans" cxnId="{783D737C-1A3E-4738-8C1A-4FB9CD0C1085}">
      <dgm:prSet/>
      <dgm:spPr/>
      <dgm:t>
        <a:bodyPr/>
        <a:lstStyle/>
        <a:p>
          <a:endParaRPr lang="en-US"/>
        </a:p>
      </dgm:t>
    </dgm:pt>
    <dgm:pt modelId="{B6D9E9B9-1595-4BA8-B6C7-061AD6AAE4DF}">
      <dgm:prSet/>
      <dgm:spPr/>
      <dgm:t>
        <a:bodyPr/>
        <a:lstStyle/>
        <a:p>
          <a:r>
            <a:rPr lang="en-GB"/>
            <a:t>maintains insertion order</a:t>
          </a:r>
          <a:endParaRPr lang="en-US"/>
        </a:p>
      </dgm:t>
    </dgm:pt>
    <dgm:pt modelId="{70DEC042-D5CE-4792-9643-31F59959A073}" type="parTrans" cxnId="{41C6B472-A77A-41D7-9A17-847F803AE619}">
      <dgm:prSet/>
      <dgm:spPr/>
      <dgm:t>
        <a:bodyPr/>
        <a:lstStyle/>
        <a:p>
          <a:endParaRPr lang="en-US"/>
        </a:p>
      </dgm:t>
    </dgm:pt>
    <dgm:pt modelId="{375C5602-F76F-446C-8DF3-AE7976545A5B}" type="sibTrans" cxnId="{41C6B472-A77A-41D7-9A17-847F803AE619}">
      <dgm:prSet/>
      <dgm:spPr/>
      <dgm:t>
        <a:bodyPr/>
        <a:lstStyle/>
        <a:p>
          <a:endParaRPr lang="en-US"/>
        </a:p>
      </dgm:t>
    </dgm:pt>
    <dgm:pt modelId="{EE4F85D7-FF42-4205-854A-73FF01909DB2}">
      <dgm:prSet/>
      <dgm:spPr/>
      <dgm:t>
        <a:bodyPr/>
        <a:lstStyle/>
        <a:p>
          <a:r>
            <a:rPr lang="en-GB"/>
            <a:t>Uses Hashing + Linked List to provide fast lookups (O(1)) like HashSet and maintains order like LinkedList</a:t>
          </a:r>
          <a:endParaRPr lang="en-US"/>
        </a:p>
      </dgm:t>
    </dgm:pt>
    <dgm:pt modelId="{475BB53A-BC60-4866-80E2-5A180FCBDC4B}" type="parTrans" cxnId="{EAF888E1-E352-4F43-B2BC-7F675EBCF450}">
      <dgm:prSet/>
      <dgm:spPr/>
      <dgm:t>
        <a:bodyPr/>
        <a:lstStyle/>
        <a:p>
          <a:endParaRPr lang="en-US"/>
        </a:p>
      </dgm:t>
    </dgm:pt>
    <dgm:pt modelId="{07348307-BDDE-496A-8E72-5CD03DF5B0E4}" type="sibTrans" cxnId="{EAF888E1-E352-4F43-B2BC-7F675EBCF450}">
      <dgm:prSet/>
      <dgm:spPr/>
      <dgm:t>
        <a:bodyPr/>
        <a:lstStyle/>
        <a:p>
          <a:endParaRPr lang="en-US"/>
        </a:p>
      </dgm:t>
    </dgm:pt>
    <dgm:pt modelId="{3632ACC7-7E1C-457D-A603-6654CC35C527}" type="pres">
      <dgm:prSet presAssocID="{45726D19-1051-4A97-A636-E00B190D7855}" presName="linear" presStyleCnt="0">
        <dgm:presLayoutVars>
          <dgm:animLvl val="lvl"/>
          <dgm:resizeHandles val="exact"/>
        </dgm:presLayoutVars>
      </dgm:prSet>
      <dgm:spPr/>
    </dgm:pt>
    <dgm:pt modelId="{128870A8-EA2C-417C-BD01-FAA3CD603CBD}" type="pres">
      <dgm:prSet presAssocID="{76A0EA03-0111-4E1C-A4BD-D5EFB72A49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CAE9E3-57B5-407A-8F7B-A4AC22E177D7}" type="pres">
      <dgm:prSet presAssocID="{0E9262EB-3D61-420C-AC03-3F1097BEE339}" presName="spacer" presStyleCnt="0"/>
      <dgm:spPr/>
    </dgm:pt>
    <dgm:pt modelId="{BBF77FD4-0712-426E-BC7E-4F0756756605}" type="pres">
      <dgm:prSet presAssocID="{B5D20968-7325-471B-A123-946669870A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9BC5832-A41B-47C4-8E56-CF99F4C8CE47}" type="pres">
      <dgm:prSet presAssocID="{5E2E516F-0C86-4034-8FE3-868DFD1F4ABD}" presName="spacer" presStyleCnt="0"/>
      <dgm:spPr/>
    </dgm:pt>
    <dgm:pt modelId="{C7723561-52FC-46D8-BC65-E793CDB31922}" type="pres">
      <dgm:prSet presAssocID="{B6D9E9B9-1595-4BA8-B6C7-061AD6AAE4D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107454-2D7A-4729-B9CC-A6052A8C7A58}" type="pres">
      <dgm:prSet presAssocID="{375C5602-F76F-446C-8DF3-AE7976545A5B}" presName="spacer" presStyleCnt="0"/>
      <dgm:spPr/>
    </dgm:pt>
    <dgm:pt modelId="{10BDF76A-123C-4C33-A9FE-B6521160E41D}" type="pres">
      <dgm:prSet presAssocID="{EE4F85D7-FF42-4205-854A-73FF01909DB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9B1CC00-4A7B-4757-BE9E-7FBF2D795AD9}" type="presOf" srcId="{EE4F85D7-FF42-4205-854A-73FF01909DB2}" destId="{10BDF76A-123C-4C33-A9FE-B6521160E41D}" srcOrd="0" destOrd="0" presId="urn:microsoft.com/office/officeart/2005/8/layout/vList2"/>
    <dgm:cxn modelId="{626C004A-9E21-4EF4-85F4-F834DBE9795B}" type="presOf" srcId="{76A0EA03-0111-4E1C-A4BD-D5EFB72A49F6}" destId="{128870A8-EA2C-417C-BD01-FAA3CD603CBD}" srcOrd="0" destOrd="0" presId="urn:microsoft.com/office/officeart/2005/8/layout/vList2"/>
    <dgm:cxn modelId="{41C6B472-A77A-41D7-9A17-847F803AE619}" srcId="{45726D19-1051-4A97-A636-E00B190D7855}" destId="{B6D9E9B9-1595-4BA8-B6C7-061AD6AAE4DF}" srcOrd="2" destOrd="0" parTransId="{70DEC042-D5CE-4792-9643-31F59959A073}" sibTransId="{375C5602-F76F-446C-8DF3-AE7976545A5B}"/>
    <dgm:cxn modelId="{783D737C-1A3E-4738-8C1A-4FB9CD0C1085}" srcId="{45726D19-1051-4A97-A636-E00B190D7855}" destId="{B5D20968-7325-471B-A123-946669870A45}" srcOrd="1" destOrd="0" parTransId="{A258462A-54C6-47FC-90A9-19D8928F1FE7}" sibTransId="{5E2E516F-0C86-4034-8FE3-868DFD1F4ABD}"/>
    <dgm:cxn modelId="{2C5FE2A8-C651-4575-8258-F2B26613C898}" srcId="{45726D19-1051-4A97-A636-E00B190D7855}" destId="{76A0EA03-0111-4E1C-A4BD-D5EFB72A49F6}" srcOrd="0" destOrd="0" parTransId="{9E20CED0-7033-4D57-BEB5-035C4577900C}" sibTransId="{0E9262EB-3D61-420C-AC03-3F1097BEE339}"/>
    <dgm:cxn modelId="{AF164BD5-4B73-4DA4-86BF-711093A1115A}" type="presOf" srcId="{B6D9E9B9-1595-4BA8-B6C7-061AD6AAE4DF}" destId="{C7723561-52FC-46D8-BC65-E793CDB31922}" srcOrd="0" destOrd="0" presId="urn:microsoft.com/office/officeart/2005/8/layout/vList2"/>
    <dgm:cxn modelId="{EEA664DD-A347-4510-AFBC-7513BA24264E}" type="presOf" srcId="{B5D20968-7325-471B-A123-946669870A45}" destId="{BBF77FD4-0712-426E-BC7E-4F0756756605}" srcOrd="0" destOrd="0" presId="urn:microsoft.com/office/officeart/2005/8/layout/vList2"/>
    <dgm:cxn modelId="{EAF888E1-E352-4F43-B2BC-7F675EBCF450}" srcId="{45726D19-1051-4A97-A636-E00B190D7855}" destId="{EE4F85D7-FF42-4205-854A-73FF01909DB2}" srcOrd="3" destOrd="0" parTransId="{475BB53A-BC60-4866-80E2-5A180FCBDC4B}" sibTransId="{07348307-BDDE-496A-8E72-5CD03DF5B0E4}"/>
    <dgm:cxn modelId="{C42FE7FA-AE1C-4DC8-9644-097CD91EED90}" type="presOf" srcId="{45726D19-1051-4A97-A636-E00B190D7855}" destId="{3632ACC7-7E1C-457D-A603-6654CC35C527}" srcOrd="0" destOrd="0" presId="urn:microsoft.com/office/officeart/2005/8/layout/vList2"/>
    <dgm:cxn modelId="{F68925DE-4F23-4BC0-BDE3-E649E1858BBB}" type="presParOf" srcId="{3632ACC7-7E1C-457D-A603-6654CC35C527}" destId="{128870A8-EA2C-417C-BD01-FAA3CD603CBD}" srcOrd="0" destOrd="0" presId="urn:microsoft.com/office/officeart/2005/8/layout/vList2"/>
    <dgm:cxn modelId="{0BBE8851-9EB4-4716-A7E7-8605B6E109F0}" type="presParOf" srcId="{3632ACC7-7E1C-457D-A603-6654CC35C527}" destId="{3DCAE9E3-57B5-407A-8F7B-A4AC22E177D7}" srcOrd="1" destOrd="0" presId="urn:microsoft.com/office/officeart/2005/8/layout/vList2"/>
    <dgm:cxn modelId="{8E689FF5-6ECC-412C-836D-918DFBCE8537}" type="presParOf" srcId="{3632ACC7-7E1C-457D-A603-6654CC35C527}" destId="{BBF77FD4-0712-426E-BC7E-4F0756756605}" srcOrd="2" destOrd="0" presId="urn:microsoft.com/office/officeart/2005/8/layout/vList2"/>
    <dgm:cxn modelId="{C24E98BD-A238-4136-96A7-C1E8C2ED1665}" type="presParOf" srcId="{3632ACC7-7E1C-457D-A603-6654CC35C527}" destId="{39BC5832-A41B-47C4-8E56-CF99F4C8CE47}" srcOrd="3" destOrd="0" presId="urn:microsoft.com/office/officeart/2005/8/layout/vList2"/>
    <dgm:cxn modelId="{7FFF5A83-A9F0-4F24-9DEB-C0641AE0970F}" type="presParOf" srcId="{3632ACC7-7E1C-457D-A603-6654CC35C527}" destId="{C7723561-52FC-46D8-BC65-E793CDB31922}" srcOrd="4" destOrd="0" presId="urn:microsoft.com/office/officeart/2005/8/layout/vList2"/>
    <dgm:cxn modelId="{4FAF33A1-FB4E-47B6-B6BC-D5785BD678A3}" type="presParOf" srcId="{3632ACC7-7E1C-457D-A603-6654CC35C527}" destId="{24107454-2D7A-4729-B9CC-A6052A8C7A58}" srcOrd="5" destOrd="0" presId="urn:microsoft.com/office/officeart/2005/8/layout/vList2"/>
    <dgm:cxn modelId="{711A9984-37A8-4377-9DDC-C7E0C1B91883}" type="presParOf" srcId="{3632ACC7-7E1C-457D-A603-6654CC35C527}" destId="{10BDF76A-123C-4C33-A9FE-B6521160E41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B9939F1-C4E3-4E30-A36B-889381B286A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F4BCAC-103F-4BC6-B9C6-E2BEACE01FD2}">
      <dgm:prSet/>
      <dgm:spPr/>
      <dgm:t>
        <a:bodyPr/>
        <a:lstStyle/>
        <a:p>
          <a:r>
            <a:rPr lang="en-GB"/>
            <a:t>Stores key-value pairs  -  Each key maps to a unique value</a:t>
          </a:r>
          <a:endParaRPr lang="en-US"/>
        </a:p>
      </dgm:t>
    </dgm:pt>
    <dgm:pt modelId="{F2DF0C99-1E19-4085-8F97-59864E904473}" type="parTrans" cxnId="{384528F4-FFD3-46CA-B5F9-5CE8388FB987}">
      <dgm:prSet/>
      <dgm:spPr/>
      <dgm:t>
        <a:bodyPr/>
        <a:lstStyle/>
        <a:p>
          <a:endParaRPr lang="en-US"/>
        </a:p>
      </dgm:t>
    </dgm:pt>
    <dgm:pt modelId="{27471010-3582-4C04-87FE-CD9167505732}" type="sibTrans" cxnId="{384528F4-FFD3-46CA-B5F9-5CE8388FB987}">
      <dgm:prSet/>
      <dgm:spPr/>
      <dgm:t>
        <a:bodyPr/>
        <a:lstStyle/>
        <a:p>
          <a:endParaRPr lang="en-US"/>
        </a:p>
      </dgm:t>
    </dgm:pt>
    <dgm:pt modelId="{44E3C34A-B1B6-43C5-8E69-B73F693B410B}">
      <dgm:prSet/>
      <dgm:spPr/>
      <dgm:t>
        <a:bodyPr/>
        <a:lstStyle/>
        <a:p>
          <a:r>
            <a:rPr lang="en-GB"/>
            <a:t>No duplicate keys allowed  - instead overwrites the previous value</a:t>
          </a:r>
          <a:endParaRPr lang="en-US"/>
        </a:p>
      </dgm:t>
    </dgm:pt>
    <dgm:pt modelId="{C5775312-75F6-43F9-81D5-26935B02B57C}" type="parTrans" cxnId="{59A939A1-BACE-4F6B-9FDA-E51F9E578866}">
      <dgm:prSet/>
      <dgm:spPr/>
      <dgm:t>
        <a:bodyPr/>
        <a:lstStyle/>
        <a:p>
          <a:endParaRPr lang="en-US"/>
        </a:p>
      </dgm:t>
    </dgm:pt>
    <dgm:pt modelId="{D596375C-11DD-4C45-9BAA-0BBAEDCA5196}" type="sibTrans" cxnId="{59A939A1-BACE-4F6B-9FDA-E51F9E578866}">
      <dgm:prSet/>
      <dgm:spPr/>
      <dgm:t>
        <a:bodyPr/>
        <a:lstStyle/>
        <a:p>
          <a:endParaRPr lang="en-US"/>
        </a:p>
      </dgm:t>
    </dgm:pt>
    <dgm:pt modelId="{5AB63211-70FC-43AB-B0D0-4375E1EB446C}">
      <dgm:prSet/>
      <dgm:spPr/>
      <dgm:t>
        <a:bodyPr/>
        <a:lstStyle/>
        <a:p>
          <a:r>
            <a:rPr lang="en-GB" dirty="0"/>
            <a:t>One Null Key and multiple Null values</a:t>
          </a:r>
          <a:endParaRPr lang="en-US" dirty="0"/>
        </a:p>
      </dgm:t>
    </dgm:pt>
    <dgm:pt modelId="{CDC1E1D1-F6EB-409F-892E-9797020067E4}" type="parTrans" cxnId="{0A66A1F0-CF3E-466B-AAE4-C13F0DCAABD0}">
      <dgm:prSet/>
      <dgm:spPr/>
      <dgm:t>
        <a:bodyPr/>
        <a:lstStyle/>
        <a:p>
          <a:endParaRPr lang="en-US"/>
        </a:p>
      </dgm:t>
    </dgm:pt>
    <dgm:pt modelId="{D0D408BF-789E-44A5-AFF2-5DC6CDC7FDEE}" type="sibTrans" cxnId="{0A66A1F0-CF3E-466B-AAE4-C13F0DCAABD0}">
      <dgm:prSet/>
      <dgm:spPr/>
      <dgm:t>
        <a:bodyPr/>
        <a:lstStyle/>
        <a:p>
          <a:endParaRPr lang="en-US"/>
        </a:p>
      </dgm:t>
    </dgm:pt>
    <dgm:pt modelId="{1BBEB804-269B-44CD-A690-A85130D095A9}">
      <dgm:prSet/>
      <dgm:spPr/>
      <dgm:t>
        <a:bodyPr/>
        <a:lstStyle/>
        <a:p>
          <a:r>
            <a:rPr lang="en-GB" dirty="0"/>
            <a:t>hashing for fast retrieval (O(1)) - Operations like get(), put(), and remove() are efficient</a:t>
          </a:r>
          <a:endParaRPr lang="en-US" dirty="0"/>
        </a:p>
      </dgm:t>
    </dgm:pt>
    <dgm:pt modelId="{F0C40E6B-311C-4929-A035-EC3252F0ED15}" type="parTrans" cxnId="{61A774EF-2912-4F6D-9EF4-588F0B9B434B}">
      <dgm:prSet/>
      <dgm:spPr/>
      <dgm:t>
        <a:bodyPr/>
        <a:lstStyle/>
        <a:p>
          <a:endParaRPr lang="en-US"/>
        </a:p>
      </dgm:t>
    </dgm:pt>
    <dgm:pt modelId="{9BB0BF96-4223-48EB-893D-D638832E604D}" type="sibTrans" cxnId="{61A774EF-2912-4F6D-9EF4-588F0B9B434B}">
      <dgm:prSet/>
      <dgm:spPr/>
      <dgm:t>
        <a:bodyPr/>
        <a:lstStyle/>
        <a:p>
          <a:endParaRPr lang="en-US"/>
        </a:p>
      </dgm:t>
    </dgm:pt>
    <dgm:pt modelId="{98381F33-15C0-45F7-A769-3AC023BAC610}">
      <dgm:prSet/>
      <dgm:spPr/>
      <dgm:t>
        <a:bodyPr/>
        <a:lstStyle/>
        <a:p>
          <a:r>
            <a:rPr lang="en-GB" dirty="0"/>
            <a:t>Collisions handled by chaining with </a:t>
          </a:r>
          <a:r>
            <a:rPr lang="en-GB" dirty="0" err="1"/>
            <a:t>linkedlists</a:t>
          </a:r>
          <a:endParaRPr lang="en-US" dirty="0"/>
        </a:p>
      </dgm:t>
    </dgm:pt>
    <dgm:pt modelId="{E5AD7AC3-F482-4496-8BB0-C5F150974CCF}" type="parTrans" cxnId="{E53F81B7-9028-45EC-A1C4-EB1E84804B64}">
      <dgm:prSet/>
      <dgm:spPr/>
      <dgm:t>
        <a:bodyPr/>
        <a:lstStyle/>
        <a:p>
          <a:endParaRPr lang="en-US"/>
        </a:p>
      </dgm:t>
    </dgm:pt>
    <dgm:pt modelId="{02808EE1-7B87-43E1-A241-6CBC7DA8516F}" type="sibTrans" cxnId="{E53F81B7-9028-45EC-A1C4-EB1E84804B64}">
      <dgm:prSet/>
      <dgm:spPr/>
      <dgm:t>
        <a:bodyPr/>
        <a:lstStyle/>
        <a:p>
          <a:endParaRPr lang="en-US"/>
        </a:p>
      </dgm:t>
    </dgm:pt>
    <dgm:pt modelId="{F1F9BC06-6152-4AF6-8EBC-DC9183DA6D43}">
      <dgm:prSet/>
      <dgm:spPr/>
      <dgm:t>
        <a:bodyPr/>
        <a:lstStyle/>
        <a:p>
          <a:r>
            <a:rPr lang="en-GB" dirty="0"/>
            <a:t>Not Synchronized</a:t>
          </a:r>
        </a:p>
        <a:p>
          <a:endParaRPr lang="en-US" dirty="0"/>
        </a:p>
      </dgm:t>
    </dgm:pt>
    <dgm:pt modelId="{23C267AD-E630-4598-A621-960E4BBAD32D}" type="parTrans" cxnId="{9FABCA84-93E1-4839-9163-B75B6B442C08}">
      <dgm:prSet/>
      <dgm:spPr/>
      <dgm:t>
        <a:bodyPr/>
        <a:lstStyle/>
        <a:p>
          <a:endParaRPr lang="en-IN"/>
        </a:p>
      </dgm:t>
    </dgm:pt>
    <dgm:pt modelId="{69B5FC99-EB1C-4EE1-A1BE-89514EF2D4EA}" type="sibTrans" cxnId="{9FABCA84-93E1-4839-9163-B75B6B442C08}">
      <dgm:prSet/>
      <dgm:spPr/>
      <dgm:t>
        <a:bodyPr/>
        <a:lstStyle/>
        <a:p>
          <a:endParaRPr lang="en-IN"/>
        </a:p>
      </dgm:t>
    </dgm:pt>
    <dgm:pt modelId="{6F614726-213C-40DF-919E-8C1A13B05270}" type="pres">
      <dgm:prSet presAssocID="{1B9939F1-C4E3-4E30-A36B-889381B286A3}" presName="vert0" presStyleCnt="0">
        <dgm:presLayoutVars>
          <dgm:dir/>
          <dgm:animOne val="branch"/>
          <dgm:animLvl val="lvl"/>
        </dgm:presLayoutVars>
      </dgm:prSet>
      <dgm:spPr/>
    </dgm:pt>
    <dgm:pt modelId="{C1454802-E1E6-42BA-A361-693B0F15E5AC}" type="pres">
      <dgm:prSet presAssocID="{32F4BCAC-103F-4BC6-B9C6-E2BEACE01FD2}" presName="thickLine" presStyleLbl="alignNode1" presStyleIdx="0" presStyleCnt="6"/>
      <dgm:spPr/>
    </dgm:pt>
    <dgm:pt modelId="{C0BD30C6-34BC-4C9A-9672-1318716321A6}" type="pres">
      <dgm:prSet presAssocID="{32F4BCAC-103F-4BC6-B9C6-E2BEACE01FD2}" presName="horz1" presStyleCnt="0"/>
      <dgm:spPr/>
    </dgm:pt>
    <dgm:pt modelId="{01A6F3E5-740B-469C-BDC8-51A6996EA2FB}" type="pres">
      <dgm:prSet presAssocID="{32F4BCAC-103F-4BC6-B9C6-E2BEACE01FD2}" presName="tx1" presStyleLbl="revTx" presStyleIdx="0" presStyleCnt="6"/>
      <dgm:spPr/>
    </dgm:pt>
    <dgm:pt modelId="{0184FB79-88CA-4930-B51F-AA3F6832E675}" type="pres">
      <dgm:prSet presAssocID="{32F4BCAC-103F-4BC6-B9C6-E2BEACE01FD2}" presName="vert1" presStyleCnt="0"/>
      <dgm:spPr/>
    </dgm:pt>
    <dgm:pt modelId="{775A72B0-4BA5-4C17-97F8-C1ACBB6E6D3A}" type="pres">
      <dgm:prSet presAssocID="{44E3C34A-B1B6-43C5-8E69-B73F693B410B}" presName="thickLine" presStyleLbl="alignNode1" presStyleIdx="1" presStyleCnt="6"/>
      <dgm:spPr/>
    </dgm:pt>
    <dgm:pt modelId="{4B79FF62-75C8-4063-8628-990680C5029C}" type="pres">
      <dgm:prSet presAssocID="{44E3C34A-B1B6-43C5-8E69-B73F693B410B}" presName="horz1" presStyleCnt="0"/>
      <dgm:spPr/>
    </dgm:pt>
    <dgm:pt modelId="{DD4C6971-AF99-4BC6-A1CC-D4726C1BE185}" type="pres">
      <dgm:prSet presAssocID="{44E3C34A-B1B6-43C5-8E69-B73F693B410B}" presName="tx1" presStyleLbl="revTx" presStyleIdx="1" presStyleCnt="6"/>
      <dgm:spPr/>
    </dgm:pt>
    <dgm:pt modelId="{64738D58-174F-4F30-899B-49DCF700AE4D}" type="pres">
      <dgm:prSet presAssocID="{44E3C34A-B1B6-43C5-8E69-B73F693B410B}" presName="vert1" presStyleCnt="0"/>
      <dgm:spPr/>
    </dgm:pt>
    <dgm:pt modelId="{41CBF91E-741E-4D9C-B215-BE9922467984}" type="pres">
      <dgm:prSet presAssocID="{5AB63211-70FC-43AB-B0D0-4375E1EB446C}" presName="thickLine" presStyleLbl="alignNode1" presStyleIdx="2" presStyleCnt="6"/>
      <dgm:spPr/>
    </dgm:pt>
    <dgm:pt modelId="{D704646C-7D3F-4809-AFFA-0926A9114716}" type="pres">
      <dgm:prSet presAssocID="{5AB63211-70FC-43AB-B0D0-4375E1EB446C}" presName="horz1" presStyleCnt="0"/>
      <dgm:spPr/>
    </dgm:pt>
    <dgm:pt modelId="{BF16C8DD-F5A4-4F6E-8280-5198967FD4A7}" type="pres">
      <dgm:prSet presAssocID="{5AB63211-70FC-43AB-B0D0-4375E1EB446C}" presName="tx1" presStyleLbl="revTx" presStyleIdx="2" presStyleCnt="6"/>
      <dgm:spPr/>
    </dgm:pt>
    <dgm:pt modelId="{F984CE5B-23A8-49D8-A9E0-01C40770FC9D}" type="pres">
      <dgm:prSet presAssocID="{5AB63211-70FC-43AB-B0D0-4375E1EB446C}" presName="vert1" presStyleCnt="0"/>
      <dgm:spPr/>
    </dgm:pt>
    <dgm:pt modelId="{AD026604-FAA1-43B2-90E2-EC0FF41407B7}" type="pres">
      <dgm:prSet presAssocID="{1BBEB804-269B-44CD-A690-A85130D095A9}" presName="thickLine" presStyleLbl="alignNode1" presStyleIdx="3" presStyleCnt="6"/>
      <dgm:spPr/>
    </dgm:pt>
    <dgm:pt modelId="{A9B7C5F3-B741-452F-BA8A-B3420DE5F114}" type="pres">
      <dgm:prSet presAssocID="{1BBEB804-269B-44CD-A690-A85130D095A9}" presName="horz1" presStyleCnt="0"/>
      <dgm:spPr/>
    </dgm:pt>
    <dgm:pt modelId="{29722B04-C991-4A03-899A-F235C3012EEF}" type="pres">
      <dgm:prSet presAssocID="{1BBEB804-269B-44CD-A690-A85130D095A9}" presName="tx1" presStyleLbl="revTx" presStyleIdx="3" presStyleCnt="6"/>
      <dgm:spPr/>
    </dgm:pt>
    <dgm:pt modelId="{9F5E2EB4-BD29-409F-BCFD-7D65AD394A83}" type="pres">
      <dgm:prSet presAssocID="{1BBEB804-269B-44CD-A690-A85130D095A9}" presName="vert1" presStyleCnt="0"/>
      <dgm:spPr/>
    </dgm:pt>
    <dgm:pt modelId="{F67F0D27-184A-4B19-8D18-22BE5A00EF11}" type="pres">
      <dgm:prSet presAssocID="{98381F33-15C0-45F7-A769-3AC023BAC610}" presName="thickLine" presStyleLbl="alignNode1" presStyleIdx="4" presStyleCnt="6"/>
      <dgm:spPr/>
    </dgm:pt>
    <dgm:pt modelId="{660169EC-6259-465B-B2A5-4161BCE66B38}" type="pres">
      <dgm:prSet presAssocID="{98381F33-15C0-45F7-A769-3AC023BAC610}" presName="horz1" presStyleCnt="0"/>
      <dgm:spPr/>
    </dgm:pt>
    <dgm:pt modelId="{73162A67-6CBF-4F79-B43C-9B844A4DD84A}" type="pres">
      <dgm:prSet presAssocID="{98381F33-15C0-45F7-A769-3AC023BAC610}" presName="tx1" presStyleLbl="revTx" presStyleIdx="4" presStyleCnt="6"/>
      <dgm:spPr/>
    </dgm:pt>
    <dgm:pt modelId="{A3DC467F-7088-4A96-B4DF-EBCB6FCABB5F}" type="pres">
      <dgm:prSet presAssocID="{98381F33-15C0-45F7-A769-3AC023BAC610}" presName="vert1" presStyleCnt="0"/>
      <dgm:spPr/>
    </dgm:pt>
    <dgm:pt modelId="{66A738F7-ADC5-47C0-AC00-57607D8E57CC}" type="pres">
      <dgm:prSet presAssocID="{F1F9BC06-6152-4AF6-8EBC-DC9183DA6D43}" presName="thickLine" presStyleLbl="alignNode1" presStyleIdx="5" presStyleCnt="6"/>
      <dgm:spPr/>
    </dgm:pt>
    <dgm:pt modelId="{5E6DAE9A-B6BF-4A4E-8A6B-3DBAA4CDC7FF}" type="pres">
      <dgm:prSet presAssocID="{F1F9BC06-6152-4AF6-8EBC-DC9183DA6D43}" presName="horz1" presStyleCnt="0"/>
      <dgm:spPr/>
    </dgm:pt>
    <dgm:pt modelId="{710C850B-E0D8-4793-A433-E6B9905A2B59}" type="pres">
      <dgm:prSet presAssocID="{F1F9BC06-6152-4AF6-8EBC-DC9183DA6D43}" presName="tx1" presStyleLbl="revTx" presStyleIdx="5" presStyleCnt="6"/>
      <dgm:spPr/>
    </dgm:pt>
    <dgm:pt modelId="{D41E57E6-D193-4597-8FD6-507D50A6FD00}" type="pres">
      <dgm:prSet presAssocID="{F1F9BC06-6152-4AF6-8EBC-DC9183DA6D43}" presName="vert1" presStyleCnt="0"/>
      <dgm:spPr/>
    </dgm:pt>
  </dgm:ptLst>
  <dgm:cxnLst>
    <dgm:cxn modelId="{DDDFC162-3054-44D5-90DD-E1181646F8FF}" type="presOf" srcId="{44E3C34A-B1B6-43C5-8E69-B73F693B410B}" destId="{DD4C6971-AF99-4BC6-A1CC-D4726C1BE185}" srcOrd="0" destOrd="0" presId="urn:microsoft.com/office/officeart/2008/layout/LinedList"/>
    <dgm:cxn modelId="{4A003B81-2C50-4FCF-8A33-F279353A8657}" type="presOf" srcId="{1B9939F1-C4E3-4E30-A36B-889381B286A3}" destId="{6F614726-213C-40DF-919E-8C1A13B05270}" srcOrd="0" destOrd="0" presId="urn:microsoft.com/office/officeart/2008/layout/LinedList"/>
    <dgm:cxn modelId="{9FABCA84-93E1-4839-9163-B75B6B442C08}" srcId="{1B9939F1-C4E3-4E30-A36B-889381B286A3}" destId="{F1F9BC06-6152-4AF6-8EBC-DC9183DA6D43}" srcOrd="5" destOrd="0" parTransId="{23C267AD-E630-4598-A621-960E4BBAD32D}" sibTransId="{69B5FC99-EB1C-4EE1-A1BE-89514EF2D4EA}"/>
    <dgm:cxn modelId="{F73AC296-1E3B-43E4-85C3-FA59AD92F247}" type="presOf" srcId="{1BBEB804-269B-44CD-A690-A85130D095A9}" destId="{29722B04-C991-4A03-899A-F235C3012EEF}" srcOrd="0" destOrd="0" presId="urn:microsoft.com/office/officeart/2008/layout/LinedList"/>
    <dgm:cxn modelId="{E932819D-0704-4EEB-B9B9-52DA50418AA4}" type="presOf" srcId="{98381F33-15C0-45F7-A769-3AC023BAC610}" destId="{73162A67-6CBF-4F79-B43C-9B844A4DD84A}" srcOrd="0" destOrd="0" presId="urn:microsoft.com/office/officeart/2008/layout/LinedList"/>
    <dgm:cxn modelId="{59A939A1-BACE-4F6B-9FDA-E51F9E578866}" srcId="{1B9939F1-C4E3-4E30-A36B-889381B286A3}" destId="{44E3C34A-B1B6-43C5-8E69-B73F693B410B}" srcOrd="1" destOrd="0" parTransId="{C5775312-75F6-43F9-81D5-26935B02B57C}" sibTransId="{D596375C-11DD-4C45-9BAA-0BBAEDCA5196}"/>
    <dgm:cxn modelId="{E53F81B7-9028-45EC-A1C4-EB1E84804B64}" srcId="{1B9939F1-C4E3-4E30-A36B-889381B286A3}" destId="{98381F33-15C0-45F7-A769-3AC023BAC610}" srcOrd="4" destOrd="0" parTransId="{E5AD7AC3-F482-4496-8BB0-C5F150974CCF}" sibTransId="{02808EE1-7B87-43E1-A241-6CBC7DA8516F}"/>
    <dgm:cxn modelId="{33AC9CCD-DE94-4CFD-B7B5-774EF164DC09}" type="presOf" srcId="{5AB63211-70FC-43AB-B0D0-4375E1EB446C}" destId="{BF16C8DD-F5A4-4F6E-8280-5198967FD4A7}" srcOrd="0" destOrd="0" presId="urn:microsoft.com/office/officeart/2008/layout/LinedList"/>
    <dgm:cxn modelId="{61A774EF-2912-4F6D-9EF4-588F0B9B434B}" srcId="{1B9939F1-C4E3-4E30-A36B-889381B286A3}" destId="{1BBEB804-269B-44CD-A690-A85130D095A9}" srcOrd="3" destOrd="0" parTransId="{F0C40E6B-311C-4929-A035-EC3252F0ED15}" sibTransId="{9BB0BF96-4223-48EB-893D-D638832E604D}"/>
    <dgm:cxn modelId="{0A66A1F0-CF3E-466B-AAE4-C13F0DCAABD0}" srcId="{1B9939F1-C4E3-4E30-A36B-889381B286A3}" destId="{5AB63211-70FC-43AB-B0D0-4375E1EB446C}" srcOrd="2" destOrd="0" parTransId="{CDC1E1D1-F6EB-409F-892E-9797020067E4}" sibTransId="{D0D408BF-789E-44A5-AFF2-5DC6CDC7FDEE}"/>
    <dgm:cxn modelId="{C4A190F3-25DB-47F4-8168-1915F20406CD}" type="presOf" srcId="{F1F9BC06-6152-4AF6-8EBC-DC9183DA6D43}" destId="{710C850B-E0D8-4793-A433-E6B9905A2B59}" srcOrd="0" destOrd="0" presId="urn:microsoft.com/office/officeart/2008/layout/LinedList"/>
    <dgm:cxn modelId="{384528F4-FFD3-46CA-B5F9-5CE8388FB987}" srcId="{1B9939F1-C4E3-4E30-A36B-889381B286A3}" destId="{32F4BCAC-103F-4BC6-B9C6-E2BEACE01FD2}" srcOrd="0" destOrd="0" parTransId="{F2DF0C99-1E19-4085-8F97-59864E904473}" sibTransId="{27471010-3582-4C04-87FE-CD9167505732}"/>
    <dgm:cxn modelId="{229FF9FB-9080-4AAC-927A-5D7AFADC47F7}" type="presOf" srcId="{32F4BCAC-103F-4BC6-B9C6-E2BEACE01FD2}" destId="{01A6F3E5-740B-469C-BDC8-51A6996EA2FB}" srcOrd="0" destOrd="0" presId="urn:microsoft.com/office/officeart/2008/layout/LinedList"/>
    <dgm:cxn modelId="{5A659C63-9FA0-463A-8972-425ED6DC2816}" type="presParOf" srcId="{6F614726-213C-40DF-919E-8C1A13B05270}" destId="{C1454802-E1E6-42BA-A361-693B0F15E5AC}" srcOrd="0" destOrd="0" presId="urn:microsoft.com/office/officeart/2008/layout/LinedList"/>
    <dgm:cxn modelId="{902225BB-4CED-44FC-8B11-C64E037CB64D}" type="presParOf" srcId="{6F614726-213C-40DF-919E-8C1A13B05270}" destId="{C0BD30C6-34BC-4C9A-9672-1318716321A6}" srcOrd="1" destOrd="0" presId="urn:microsoft.com/office/officeart/2008/layout/LinedList"/>
    <dgm:cxn modelId="{379447E0-427E-44CD-824E-547D128215CD}" type="presParOf" srcId="{C0BD30C6-34BC-4C9A-9672-1318716321A6}" destId="{01A6F3E5-740B-469C-BDC8-51A6996EA2FB}" srcOrd="0" destOrd="0" presId="urn:microsoft.com/office/officeart/2008/layout/LinedList"/>
    <dgm:cxn modelId="{E344D97C-6970-44F5-9791-965496F7F616}" type="presParOf" srcId="{C0BD30C6-34BC-4C9A-9672-1318716321A6}" destId="{0184FB79-88CA-4930-B51F-AA3F6832E675}" srcOrd="1" destOrd="0" presId="urn:microsoft.com/office/officeart/2008/layout/LinedList"/>
    <dgm:cxn modelId="{052F923D-E736-466B-AE96-889F7B4D0D88}" type="presParOf" srcId="{6F614726-213C-40DF-919E-8C1A13B05270}" destId="{775A72B0-4BA5-4C17-97F8-C1ACBB6E6D3A}" srcOrd="2" destOrd="0" presId="urn:microsoft.com/office/officeart/2008/layout/LinedList"/>
    <dgm:cxn modelId="{B9C36C5A-4684-4C7B-8AB1-C34FC75D0F70}" type="presParOf" srcId="{6F614726-213C-40DF-919E-8C1A13B05270}" destId="{4B79FF62-75C8-4063-8628-990680C5029C}" srcOrd="3" destOrd="0" presId="urn:microsoft.com/office/officeart/2008/layout/LinedList"/>
    <dgm:cxn modelId="{63EB320E-BBA1-4A6F-B87F-1143A0A88E59}" type="presParOf" srcId="{4B79FF62-75C8-4063-8628-990680C5029C}" destId="{DD4C6971-AF99-4BC6-A1CC-D4726C1BE185}" srcOrd="0" destOrd="0" presId="urn:microsoft.com/office/officeart/2008/layout/LinedList"/>
    <dgm:cxn modelId="{C2A73A17-1C10-4C69-9D6A-AA61A15B6CD9}" type="presParOf" srcId="{4B79FF62-75C8-4063-8628-990680C5029C}" destId="{64738D58-174F-4F30-899B-49DCF700AE4D}" srcOrd="1" destOrd="0" presId="urn:microsoft.com/office/officeart/2008/layout/LinedList"/>
    <dgm:cxn modelId="{9A370373-D2A9-4394-9A53-15421D22A7AE}" type="presParOf" srcId="{6F614726-213C-40DF-919E-8C1A13B05270}" destId="{41CBF91E-741E-4D9C-B215-BE9922467984}" srcOrd="4" destOrd="0" presId="urn:microsoft.com/office/officeart/2008/layout/LinedList"/>
    <dgm:cxn modelId="{9085F4F3-74C4-4DFA-98B7-5AF0B97BB71D}" type="presParOf" srcId="{6F614726-213C-40DF-919E-8C1A13B05270}" destId="{D704646C-7D3F-4809-AFFA-0926A9114716}" srcOrd="5" destOrd="0" presId="urn:microsoft.com/office/officeart/2008/layout/LinedList"/>
    <dgm:cxn modelId="{BDB24E72-79D2-4FD3-B5AE-F0B9E2F20A09}" type="presParOf" srcId="{D704646C-7D3F-4809-AFFA-0926A9114716}" destId="{BF16C8DD-F5A4-4F6E-8280-5198967FD4A7}" srcOrd="0" destOrd="0" presId="urn:microsoft.com/office/officeart/2008/layout/LinedList"/>
    <dgm:cxn modelId="{2F355D6F-D02E-4C11-8109-E9986D5F050F}" type="presParOf" srcId="{D704646C-7D3F-4809-AFFA-0926A9114716}" destId="{F984CE5B-23A8-49D8-A9E0-01C40770FC9D}" srcOrd="1" destOrd="0" presId="urn:microsoft.com/office/officeart/2008/layout/LinedList"/>
    <dgm:cxn modelId="{24B259A4-66AC-4AF8-8B71-2DA4C9CAF3AF}" type="presParOf" srcId="{6F614726-213C-40DF-919E-8C1A13B05270}" destId="{AD026604-FAA1-43B2-90E2-EC0FF41407B7}" srcOrd="6" destOrd="0" presId="urn:microsoft.com/office/officeart/2008/layout/LinedList"/>
    <dgm:cxn modelId="{4E7DC163-2ACC-4C4F-969A-17CDEE189A34}" type="presParOf" srcId="{6F614726-213C-40DF-919E-8C1A13B05270}" destId="{A9B7C5F3-B741-452F-BA8A-B3420DE5F114}" srcOrd="7" destOrd="0" presId="urn:microsoft.com/office/officeart/2008/layout/LinedList"/>
    <dgm:cxn modelId="{8B064E9A-BCF1-46AC-9FF0-EF05025E7C90}" type="presParOf" srcId="{A9B7C5F3-B741-452F-BA8A-B3420DE5F114}" destId="{29722B04-C991-4A03-899A-F235C3012EEF}" srcOrd="0" destOrd="0" presId="urn:microsoft.com/office/officeart/2008/layout/LinedList"/>
    <dgm:cxn modelId="{D2280BFC-AC3F-4EF0-BBAF-72BB099736CD}" type="presParOf" srcId="{A9B7C5F3-B741-452F-BA8A-B3420DE5F114}" destId="{9F5E2EB4-BD29-409F-BCFD-7D65AD394A83}" srcOrd="1" destOrd="0" presId="urn:microsoft.com/office/officeart/2008/layout/LinedList"/>
    <dgm:cxn modelId="{47BBCDFA-F047-4B82-BC80-9EA2EE8089E4}" type="presParOf" srcId="{6F614726-213C-40DF-919E-8C1A13B05270}" destId="{F67F0D27-184A-4B19-8D18-22BE5A00EF11}" srcOrd="8" destOrd="0" presId="urn:microsoft.com/office/officeart/2008/layout/LinedList"/>
    <dgm:cxn modelId="{AB05B3BF-3CD4-4B7B-AA64-CFDA4DD5EC0A}" type="presParOf" srcId="{6F614726-213C-40DF-919E-8C1A13B05270}" destId="{660169EC-6259-465B-B2A5-4161BCE66B38}" srcOrd="9" destOrd="0" presId="urn:microsoft.com/office/officeart/2008/layout/LinedList"/>
    <dgm:cxn modelId="{6394AFC0-3CC7-43FB-A234-EE7F87D15CE5}" type="presParOf" srcId="{660169EC-6259-465B-B2A5-4161BCE66B38}" destId="{73162A67-6CBF-4F79-B43C-9B844A4DD84A}" srcOrd="0" destOrd="0" presId="urn:microsoft.com/office/officeart/2008/layout/LinedList"/>
    <dgm:cxn modelId="{109BAF37-2FF6-4EEB-AD82-3C26BED3528E}" type="presParOf" srcId="{660169EC-6259-465B-B2A5-4161BCE66B38}" destId="{A3DC467F-7088-4A96-B4DF-EBCB6FCABB5F}" srcOrd="1" destOrd="0" presId="urn:microsoft.com/office/officeart/2008/layout/LinedList"/>
    <dgm:cxn modelId="{B80264B5-FD4B-496A-B0F0-76DCDCD01036}" type="presParOf" srcId="{6F614726-213C-40DF-919E-8C1A13B05270}" destId="{66A738F7-ADC5-47C0-AC00-57607D8E57CC}" srcOrd="10" destOrd="0" presId="urn:microsoft.com/office/officeart/2008/layout/LinedList"/>
    <dgm:cxn modelId="{B75EE19A-30F5-401A-B5AA-0D4D38EBDE20}" type="presParOf" srcId="{6F614726-213C-40DF-919E-8C1A13B05270}" destId="{5E6DAE9A-B6BF-4A4E-8A6B-3DBAA4CDC7FF}" srcOrd="11" destOrd="0" presId="urn:microsoft.com/office/officeart/2008/layout/LinedList"/>
    <dgm:cxn modelId="{8A3A7F45-92B5-40B1-932E-03759978E044}" type="presParOf" srcId="{5E6DAE9A-B6BF-4A4E-8A6B-3DBAA4CDC7FF}" destId="{710C850B-E0D8-4793-A433-E6B9905A2B59}" srcOrd="0" destOrd="0" presId="urn:microsoft.com/office/officeart/2008/layout/LinedList"/>
    <dgm:cxn modelId="{0228A880-674B-44CF-985C-8C791D17CE10}" type="presParOf" srcId="{5E6DAE9A-B6BF-4A4E-8A6B-3DBAA4CDC7FF}" destId="{D41E57E6-D193-4597-8FD6-507D50A6FD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707967C-FD6E-4DA9-81A2-CD58D759536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4750CB-44FC-4E91-9E3D-BFE38B55AB35}">
      <dgm:prSet/>
      <dgm:spPr/>
      <dgm:t>
        <a:bodyPr/>
        <a:lstStyle/>
        <a:p>
          <a:r>
            <a:rPr lang="en-GB"/>
            <a:t>Combination of hashing (from HashMap) and linked list ordering (like LinkedHashSet)</a:t>
          </a:r>
          <a:endParaRPr lang="en-US"/>
        </a:p>
      </dgm:t>
    </dgm:pt>
    <dgm:pt modelId="{E6F34B3F-05CE-43EF-8C82-221018E26FC5}" type="parTrans" cxnId="{E90CA496-2190-47F0-B639-40B2D0AEEF1C}">
      <dgm:prSet/>
      <dgm:spPr/>
      <dgm:t>
        <a:bodyPr/>
        <a:lstStyle/>
        <a:p>
          <a:endParaRPr lang="en-US"/>
        </a:p>
      </dgm:t>
    </dgm:pt>
    <dgm:pt modelId="{BC59B8CF-44C5-4E39-8A11-8CE8590BD0A0}" type="sibTrans" cxnId="{E90CA496-2190-47F0-B639-40B2D0AEEF1C}">
      <dgm:prSet/>
      <dgm:spPr/>
      <dgm:t>
        <a:bodyPr/>
        <a:lstStyle/>
        <a:p>
          <a:endParaRPr lang="en-US"/>
        </a:p>
      </dgm:t>
    </dgm:pt>
    <dgm:pt modelId="{05341FAA-AF35-4BA1-869B-CF033056EDB6}">
      <dgm:prSet/>
      <dgm:spPr/>
      <dgm:t>
        <a:bodyPr/>
        <a:lstStyle/>
        <a:p>
          <a:r>
            <a:rPr lang="en-GB"/>
            <a:t>maintains insertion order while allowing fast retrieval (O(1))</a:t>
          </a:r>
          <a:endParaRPr lang="en-US"/>
        </a:p>
      </dgm:t>
    </dgm:pt>
    <dgm:pt modelId="{E163AAD5-F200-4DC7-A0AC-C8A4A1AC1E2E}" type="parTrans" cxnId="{8FCD6204-3536-490B-B75E-57BD97476701}">
      <dgm:prSet/>
      <dgm:spPr/>
      <dgm:t>
        <a:bodyPr/>
        <a:lstStyle/>
        <a:p>
          <a:endParaRPr lang="en-US"/>
        </a:p>
      </dgm:t>
    </dgm:pt>
    <dgm:pt modelId="{D1E1288D-BE64-4BAF-A385-9B527C7BD09B}" type="sibTrans" cxnId="{8FCD6204-3536-490B-B75E-57BD97476701}">
      <dgm:prSet/>
      <dgm:spPr/>
      <dgm:t>
        <a:bodyPr/>
        <a:lstStyle/>
        <a:p>
          <a:endParaRPr lang="en-US"/>
        </a:p>
      </dgm:t>
    </dgm:pt>
    <dgm:pt modelId="{72799E2A-F87A-4BF8-93FE-0D347C73FBAF}" type="pres">
      <dgm:prSet presAssocID="{A707967C-FD6E-4DA9-81A2-CD58D75953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CD4A65-0FDB-4A10-BBCC-8F2EFCE75F52}" type="pres">
      <dgm:prSet presAssocID="{2C4750CB-44FC-4E91-9E3D-BFE38B55AB35}" presName="hierRoot1" presStyleCnt="0"/>
      <dgm:spPr/>
    </dgm:pt>
    <dgm:pt modelId="{769289BF-AF76-474B-9B98-972D18BD2D9C}" type="pres">
      <dgm:prSet presAssocID="{2C4750CB-44FC-4E91-9E3D-BFE38B55AB35}" presName="composite" presStyleCnt="0"/>
      <dgm:spPr/>
    </dgm:pt>
    <dgm:pt modelId="{F8C1B179-52A1-4128-BC97-B0A842620CFC}" type="pres">
      <dgm:prSet presAssocID="{2C4750CB-44FC-4E91-9E3D-BFE38B55AB35}" presName="background" presStyleLbl="node0" presStyleIdx="0" presStyleCnt="2"/>
      <dgm:spPr/>
    </dgm:pt>
    <dgm:pt modelId="{133BC762-82ED-480F-9298-52276BFC5EC9}" type="pres">
      <dgm:prSet presAssocID="{2C4750CB-44FC-4E91-9E3D-BFE38B55AB35}" presName="text" presStyleLbl="fgAcc0" presStyleIdx="0" presStyleCnt="2">
        <dgm:presLayoutVars>
          <dgm:chPref val="3"/>
        </dgm:presLayoutVars>
      </dgm:prSet>
      <dgm:spPr/>
    </dgm:pt>
    <dgm:pt modelId="{982B637B-CDB6-467B-8FAE-EC0B94697CF3}" type="pres">
      <dgm:prSet presAssocID="{2C4750CB-44FC-4E91-9E3D-BFE38B55AB35}" presName="hierChild2" presStyleCnt="0"/>
      <dgm:spPr/>
    </dgm:pt>
    <dgm:pt modelId="{9CB9FB8E-63E4-40BB-8BC6-B5F2D03CB16A}" type="pres">
      <dgm:prSet presAssocID="{05341FAA-AF35-4BA1-869B-CF033056EDB6}" presName="hierRoot1" presStyleCnt="0"/>
      <dgm:spPr/>
    </dgm:pt>
    <dgm:pt modelId="{27DEEAF7-FBDB-47FA-9C70-A261892FE710}" type="pres">
      <dgm:prSet presAssocID="{05341FAA-AF35-4BA1-869B-CF033056EDB6}" presName="composite" presStyleCnt="0"/>
      <dgm:spPr/>
    </dgm:pt>
    <dgm:pt modelId="{041A4A93-3BBC-4ECA-8440-C9E81FB28A9E}" type="pres">
      <dgm:prSet presAssocID="{05341FAA-AF35-4BA1-869B-CF033056EDB6}" presName="background" presStyleLbl="node0" presStyleIdx="1" presStyleCnt="2"/>
      <dgm:spPr/>
    </dgm:pt>
    <dgm:pt modelId="{6814406A-89BE-442F-BABB-26B1805A9A54}" type="pres">
      <dgm:prSet presAssocID="{05341FAA-AF35-4BA1-869B-CF033056EDB6}" presName="text" presStyleLbl="fgAcc0" presStyleIdx="1" presStyleCnt="2">
        <dgm:presLayoutVars>
          <dgm:chPref val="3"/>
        </dgm:presLayoutVars>
      </dgm:prSet>
      <dgm:spPr/>
    </dgm:pt>
    <dgm:pt modelId="{34C3662E-61E4-4149-A9F0-55BC0F86B871}" type="pres">
      <dgm:prSet presAssocID="{05341FAA-AF35-4BA1-869B-CF033056EDB6}" presName="hierChild2" presStyleCnt="0"/>
      <dgm:spPr/>
    </dgm:pt>
  </dgm:ptLst>
  <dgm:cxnLst>
    <dgm:cxn modelId="{8FCD6204-3536-490B-B75E-57BD97476701}" srcId="{A707967C-FD6E-4DA9-81A2-CD58D7595364}" destId="{05341FAA-AF35-4BA1-869B-CF033056EDB6}" srcOrd="1" destOrd="0" parTransId="{E163AAD5-F200-4DC7-A0AC-C8A4A1AC1E2E}" sibTransId="{D1E1288D-BE64-4BAF-A385-9B527C7BD09B}"/>
    <dgm:cxn modelId="{C6BCA41C-B8C9-432B-A0BC-49B5A5A7A6B6}" type="presOf" srcId="{A707967C-FD6E-4DA9-81A2-CD58D7595364}" destId="{72799E2A-F87A-4BF8-93FE-0D347C73FBAF}" srcOrd="0" destOrd="0" presId="urn:microsoft.com/office/officeart/2005/8/layout/hierarchy1"/>
    <dgm:cxn modelId="{E90CA496-2190-47F0-B639-40B2D0AEEF1C}" srcId="{A707967C-FD6E-4DA9-81A2-CD58D7595364}" destId="{2C4750CB-44FC-4E91-9E3D-BFE38B55AB35}" srcOrd="0" destOrd="0" parTransId="{E6F34B3F-05CE-43EF-8C82-221018E26FC5}" sibTransId="{BC59B8CF-44C5-4E39-8A11-8CE8590BD0A0}"/>
    <dgm:cxn modelId="{696834A8-4291-4228-90B0-039A3F0DDF83}" type="presOf" srcId="{2C4750CB-44FC-4E91-9E3D-BFE38B55AB35}" destId="{133BC762-82ED-480F-9298-52276BFC5EC9}" srcOrd="0" destOrd="0" presId="urn:microsoft.com/office/officeart/2005/8/layout/hierarchy1"/>
    <dgm:cxn modelId="{E2F068B1-C72F-4F1B-B0CC-00ABCA734F68}" type="presOf" srcId="{05341FAA-AF35-4BA1-869B-CF033056EDB6}" destId="{6814406A-89BE-442F-BABB-26B1805A9A54}" srcOrd="0" destOrd="0" presId="urn:microsoft.com/office/officeart/2005/8/layout/hierarchy1"/>
    <dgm:cxn modelId="{EAAD50E2-CB32-4B76-B69A-B684B2F4C7D9}" type="presParOf" srcId="{72799E2A-F87A-4BF8-93FE-0D347C73FBAF}" destId="{59CD4A65-0FDB-4A10-BBCC-8F2EFCE75F52}" srcOrd="0" destOrd="0" presId="urn:microsoft.com/office/officeart/2005/8/layout/hierarchy1"/>
    <dgm:cxn modelId="{A0749AD3-B789-4B4E-B0F0-26C928531FDF}" type="presParOf" srcId="{59CD4A65-0FDB-4A10-BBCC-8F2EFCE75F52}" destId="{769289BF-AF76-474B-9B98-972D18BD2D9C}" srcOrd="0" destOrd="0" presId="urn:microsoft.com/office/officeart/2005/8/layout/hierarchy1"/>
    <dgm:cxn modelId="{F890E6A6-DC8C-40CC-AB11-13386042EE66}" type="presParOf" srcId="{769289BF-AF76-474B-9B98-972D18BD2D9C}" destId="{F8C1B179-52A1-4128-BC97-B0A842620CFC}" srcOrd="0" destOrd="0" presId="urn:microsoft.com/office/officeart/2005/8/layout/hierarchy1"/>
    <dgm:cxn modelId="{4DE001B7-DE81-42E1-BF00-08EDD8D8F33A}" type="presParOf" srcId="{769289BF-AF76-474B-9B98-972D18BD2D9C}" destId="{133BC762-82ED-480F-9298-52276BFC5EC9}" srcOrd="1" destOrd="0" presId="urn:microsoft.com/office/officeart/2005/8/layout/hierarchy1"/>
    <dgm:cxn modelId="{37838C32-1E73-485E-BF27-F60743A79408}" type="presParOf" srcId="{59CD4A65-0FDB-4A10-BBCC-8F2EFCE75F52}" destId="{982B637B-CDB6-467B-8FAE-EC0B94697CF3}" srcOrd="1" destOrd="0" presId="urn:microsoft.com/office/officeart/2005/8/layout/hierarchy1"/>
    <dgm:cxn modelId="{453216D6-3A34-48C7-8835-09F5C1D73372}" type="presParOf" srcId="{72799E2A-F87A-4BF8-93FE-0D347C73FBAF}" destId="{9CB9FB8E-63E4-40BB-8BC6-B5F2D03CB16A}" srcOrd="1" destOrd="0" presId="urn:microsoft.com/office/officeart/2005/8/layout/hierarchy1"/>
    <dgm:cxn modelId="{000BA2C8-4ADA-428C-9C37-DB827A951F3B}" type="presParOf" srcId="{9CB9FB8E-63E4-40BB-8BC6-B5F2D03CB16A}" destId="{27DEEAF7-FBDB-47FA-9C70-A261892FE710}" srcOrd="0" destOrd="0" presId="urn:microsoft.com/office/officeart/2005/8/layout/hierarchy1"/>
    <dgm:cxn modelId="{0A2156D0-CF8E-45EB-9A3C-AB909D7E6556}" type="presParOf" srcId="{27DEEAF7-FBDB-47FA-9C70-A261892FE710}" destId="{041A4A93-3BBC-4ECA-8440-C9E81FB28A9E}" srcOrd="0" destOrd="0" presId="urn:microsoft.com/office/officeart/2005/8/layout/hierarchy1"/>
    <dgm:cxn modelId="{E04BF7EF-BD7C-4632-9017-4D14D0BFEEAF}" type="presParOf" srcId="{27DEEAF7-FBDB-47FA-9C70-A261892FE710}" destId="{6814406A-89BE-442F-BABB-26B1805A9A54}" srcOrd="1" destOrd="0" presId="urn:microsoft.com/office/officeart/2005/8/layout/hierarchy1"/>
    <dgm:cxn modelId="{6D49A080-7F33-4F87-AF54-36645770AC2A}" type="presParOf" srcId="{9CB9FB8E-63E4-40BB-8BC6-B5F2D03CB16A}" destId="{34C3662E-61E4-4149-A9F0-55BC0F86B8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AABAD8F-A51B-468B-9804-917E0F723FA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239BB6-D920-4501-BE44-1AB87BE2FF9B}">
      <dgm:prSet/>
      <dgm:spPr/>
      <dgm:t>
        <a:bodyPr/>
        <a:lstStyle/>
        <a:p>
          <a:r>
            <a:rPr lang="en-GB"/>
            <a:t>Stores key-value pairs in a sorted order (by keys)</a:t>
          </a:r>
          <a:endParaRPr lang="en-US"/>
        </a:p>
      </dgm:t>
    </dgm:pt>
    <dgm:pt modelId="{F6E35C2C-2B82-491D-B81D-8C438A45B30D}" type="parTrans" cxnId="{23CB238D-7C40-4224-B460-83B41A94DAAE}">
      <dgm:prSet/>
      <dgm:spPr/>
      <dgm:t>
        <a:bodyPr/>
        <a:lstStyle/>
        <a:p>
          <a:endParaRPr lang="en-US"/>
        </a:p>
      </dgm:t>
    </dgm:pt>
    <dgm:pt modelId="{D664BA3C-41DF-4D38-B148-E686CCBF247C}" type="sibTrans" cxnId="{23CB238D-7C40-4224-B460-83B41A94DAAE}">
      <dgm:prSet/>
      <dgm:spPr/>
      <dgm:t>
        <a:bodyPr/>
        <a:lstStyle/>
        <a:p>
          <a:endParaRPr lang="en-US"/>
        </a:p>
      </dgm:t>
    </dgm:pt>
    <dgm:pt modelId="{3B4A32F8-C987-4245-AB69-B6B2B73F95AF}">
      <dgm:prSet/>
      <dgm:spPr/>
      <dgm:t>
        <a:bodyPr/>
        <a:lstStyle/>
        <a:p>
          <a:r>
            <a:rPr lang="en-GB"/>
            <a:t>Implemented as a red-black binary search tree</a:t>
          </a:r>
          <a:endParaRPr lang="en-US"/>
        </a:p>
      </dgm:t>
    </dgm:pt>
    <dgm:pt modelId="{73DA382D-723D-436B-B595-3FA74367C17A}" type="parTrans" cxnId="{3118052D-C45D-4C72-8D42-EA6B3E62FF1E}">
      <dgm:prSet/>
      <dgm:spPr/>
      <dgm:t>
        <a:bodyPr/>
        <a:lstStyle/>
        <a:p>
          <a:endParaRPr lang="en-US"/>
        </a:p>
      </dgm:t>
    </dgm:pt>
    <dgm:pt modelId="{E96B32E9-0CF8-4126-A0DB-7D4B5A029CDE}" type="sibTrans" cxnId="{3118052D-C45D-4C72-8D42-EA6B3E62FF1E}">
      <dgm:prSet/>
      <dgm:spPr/>
      <dgm:t>
        <a:bodyPr/>
        <a:lstStyle/>
        <a:p>
          <a:endParaRPr lang="en-US"/>
        </a:p>
      </dgm:t>
    </dgm:pt>
    <dgm:pt modelId="{DFA3E0DD-B4FD-493C-81F5-06475C50934C}">
      <dgm:prSet/>
      <dgm:spPr/>
      <dgm:t>
        <a:bodyPr/>
        <a:lstStyle/>
        <a:p>
          <a:r>
            <a:rPr lang="en-GB"/>
            <a:t>Provides logarithmic-time performance (O(log n)) for basic operations</a:t>
          </a:r>
          <a:endParaRPr lang="en-US"/>
        </a:p>
      </dgm:t>
    </dgm:pt>
    <dgm:pt modelId="{2A560D66-4438-4528-AE6D-CFF325AB3954}" type="parTrans" cxnId="{6327B61E-A390-4382-B7F7-FBE6A187A4AA}">
      <dgm:prSet/>
      <dgm:spPr/>
      <dgm:t>
        <a:bodyPr/>
        <a:lstStyle/>
        <a:p>
          <a:endParaRPr lang="en-US"/>
        </a:p>
      </dgm:t>
    </dgm:pt>
    <dgm:pt modelId="{F63879C5-F193-492F-8094-97AD268B02F7}" type="sibTrans" cxnId="{6327B61E-A390-4382-B7F7-FBE6A187A4AA}">
      <dgm:prSet/>
      <dgm:spPr/>
      <dgm:t>
        <a:bodyPr/>
        <a:lstStyle/>
        <a:p>
          <a:endParaRPr lang="en-US"/>
        </a:p>
      </dgm:t>
    </dgm:pt>
    <dgm:pt modelId="{33F353F1-7D95-4BE4-B1BD-1AC2ACFB2C86}">
      <dgm:prSet/>
      <dgm:spPr/>
      <dgm:t>
        <a:bodyPr/>
        <a:lstStyle/>
        <a:p>
          <a:r>
            <a:rPr lang="en-GB"/>
            <a:t>Does not allow null keys</a:t>
          </a:r>
          <a:endParaRPr lang="en-US"/>
        </a:p>
      </dgm:t>
    </dgm:pt>
    <dgm:pt modelId="{36FDB024-A45F-40F0-8DF6-F4D613D4A0E2}" type="parTrans" cxnId="{3CAF6B72-F0E3-4973-BB2C-8F8102A72B32}">
      <dgm:prSet/>
      <dgm:spPr/>
      <dgm:t>
        <a:bodyPr/>
        <a:lstStyle/>
        <a:p>
          <a:endParaRPr lang="en-US"/>
        </a:p>
      </dgm:t>
    </dgm:pt>
    <dgm:pt modelId="{91073591-6B16-4624-9D57-F71F2B50113A}" type="sibTrans" cxnId="{3CAF6B72-F0E3-4973-BB2C-8F8102A72B32}">
      <dgm:prSet/>
      <dgm:spPr/>
      <dgm:t>
        <a:bodyPr/>
        <a:lstStyle/>
        <a:p>
          <a:endParaRPr lang="en-US"/>
        </a:p>
      </dgm:t>
    </dgm:pt>
    <dgm:pt modelId="{B7B91496-6217-4895-821A-A34D628E85CE}" type="pres">
      <dgm:prSet presAssocID="{DAABAD8F-A51B-468B-9804-917E0F723FA7}" presName="linear" presStyleCnt="0">
        <dgm:presLayoutVars>
          <dgm:animLvl val="lvl"/>
          <dgm:resizeHandles val="exact"/>
        </dgm:presLayoutVars>
      </dgm:prSet>
      <dgm:spPr/>
    </dgm:pt>
    <dgm:pt modelId="{C0B24545-E1B5-4380-AFB7-2C8F809E7C5A}" type="pres">
      <dgm:prSet presAssocID="{C1239BB6-D920-4501-BE44-1AB87BE2FF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CC81DB-4EE2-478C-AC2F-ED0FCE48C7AA}" type="pres">
      <dgm:prSet presAssocID="{D664BA3C-41DF-4D38-B148-E686CCBF247C}" presName="spacer" presStyleCnt="0"/>
      <dgm:spPr/>
    </dgm:pt>
    <dgm:pt modelId="{9681BC01-E09B-4B38-B302-FC1C491D6830}" type="pres">
      <dgm:prSet presAssocID="{3B4A32F8-C987-4245-AB69-B6B2B73F95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245BEA-3C35-4B4A-A0E4-949DE3950EE8}" type="pres">
      <dgm:prSet presAssocID="{E96B32E9-0CF8-4126-A0DB-7D4B5A029CDE}" presName="spacer" presStyleCnt="0"/>
      <dgm:spPr/>
    </dgm:pt>
    <dgm:pt modelId="{B718197E-4E7B-4D3F-A5BF-FA198C346145}" type="pres">
      <dgm:prSet presAssocID="{DFA3E0DD-B4FD-493C-81F5-06475C5093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AB9BBB-2FD0-46C5-8095-2991904CB2EC}" type="pres">
      <dgm:prSet presAssocID="{F63879C5-F193-492F-8094-97AD268B02F7}" presName="spacer" presStyleCnt="0"/>
      <dgm:spPr/>
    </dgm:pt>
    <dgm:pt modelId="{ADD63300-948C-48E0-8B3E-B850AC5EE6F7}" type="pres">
      <dgm:prSet presAssocID="{33F353F1-7D95-4BE4-B1BD-1AC2ACFB2C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27B61E-A390-4382-B7F7-FBE6A187A4AA}" srcId="{DAABAD8F-A51B-468B-9804-917E0F723FA7}" destId="{DFA3E0DD-B4FD-493C-81F5-06475C50934C}" srcOrd="2" destOrd="0" parTransId="{2A560D66-4438-4528-AE6D-CFF325AB3954}" sibTransId="{F63879C5-F193-492F-8094-97AD268B02F7}"/>
    <dgm:cxn modelId="{0D744529-E512-4FA1-AB20-DFF991D61A3C}" type="presOf" srcId="{33F353F1-7D95-4BE4-B1BD-1AC2ACFB2C86}" destId="{ADD63300-948C-48E0-8B3E-B850AC5EE6F7}" srcOrd="0" destOrd="0" presId="urn:microsoft.com/office/officeart/2005/8/layout/vList2"/>
    <dgm:cxn modelId="{3118052D-C45D-4C72-8D42-EA6B3E62FF1E}" srcId="{DAABAD8F-A51B-468B-9804-917E0F723FA7}" destId="{3B4A32F8-C987-4245-AB69-B6B2B73F95AF}" srcOrd="1" destOrd="0" parTransId="{73DA382D-723D-436B-B595-3FA74367C17A}" sibTransId="{E96B32E9-0CF8-4126-A0DB-7D4B5A029CDE}"/>
    <dgm:cxn modelId="{8C9D6042-98A7-41F8-BB9E-7076FF1CC4D8}" type="presOf" srcId="{3B4A32F8-C987-4245-AB69-B6B2B73F95AF}" destId="{9681BC01-E09B-4B38-B302-FC1C491D6830}" srcOrd="0" destOrd="0" presId="urn:microsoft.com/office/officeart/2005/8/layout/vList2"/>
    <dgm:cxn modelId="{5BB99151-34A8-4713-A168-61086C96642B}" type="presOf" srcId="{DFA3E0DD-B4FD-493C-81F5-06475C50934C}" destId="{B718197E-4E7B-4D3F-A5BF-FA198C346145}" srcOrd="0" destOrd="0" presId="urn:microsoft.com/office/officeart/2005/8/layout/vList2"/>
    <dgm:cxn modelId="{3CAF6B72-F0E3-4973-BB2C-8F8102A72B32}" srcId="{DAABAD8F-A51B-468B-9804-917E0F723FA7}" destId="{33F353F1-7D95-4BE4-B1BD-1AC2ACFB2C86}" srcOrd="3" destOrd="0" parTransId="{36FDB024-A45F-40F0-8DF6-F4D613D4A0E2}" sibTransId="{91073591-6B16-4624-9D57-F71F2B50113A}"/>
    <dgm:cxn modelId="{23CB238D-7C40-4224-B460-83B41A94DAAE}" srcId="{DAABAD8F-A51B-468B-9804-917E0F723FA7}" destId="{C1239BB6-D920-4501-BE44-1AB87BE2FF9B}" srcOrd="0" destOrd="0" parTransId="{F6E35C2C-2B82-491D-B81D-8C438A45B30D}" sibTransId="{D664BA3C-41DF-4D38-B148-E686CCBF247C}"/>
    <dgm:cxn modelId="{6F80A8EC-E8CB-4D3E-9948-79A90E5DF114}" type="presOf" srcId="{C1239BB6-D920-4501-BE44-1AB87BE2FF9B}" destId="{C0B24545-E1B5-4380-AFB7-2C8F809E7C5A}" srcOrd="0" destOrd="0" presId="urn:microsoft.com/office/officeart/2005/8/layout/vList2"/>
    <dgm:cxn modelId="{EAB460EF-F32C-4BB4-AEFD-A9B45278F378}" type="presOf" srcId="{DAABAD8F-A51B-468B-9804-917E0F723FA7}" destId="{B7B91496-6217-4895-821A-A34D628E85CE}" srcOrd="0" destOrd="0" presId="urn:microsoft.com/office/officeart/2005/8/layout/vList2"/>
    <dgm:cxn modelId="{5779854A-B580-458B-9399-84DFC98F7273}" type="presParOf" srcId="{B7B91496-6217-4895-821A-A34D628E85CE}" destId="{C0B24545-E1B5-4380-AFB7-2C8F809E7C5A}" srcOrd="0" destOrd="0" presId="urn:microsoft.com/office/officeart/2005/8/layout/vList2"/>
    <dgm:cxn modelId="{05E1BFF4-2F0D-48A6-99C6-BBC99C2131B8}" type="presParOf" srcId="{B7B91496-6217-4895-821A-A34D628E85CE}" destId="{83CC81DB-4EE2-478C-AC2F-ED0FCE48C7AA}" srcOrd="1" destOrd="0" presId="urn:microsoft.com/office/officeart/2005/8/layout/vList2"/>
    <dgm:cxn modelId="{0F44E51B-1557-4382-83E5-30D83C3AEF33}" type="presParOf" srcId="{B7B91496-6217-4895-821A-A34D628E85CE}" destId="{9681BC01-E09B-4B38-B302-FC1C491D6830}" srcOrd="2" destOrd="0" presId="urn:microsoft.com/office/officeart/2005/8/layout/vList2"/>
    <dgm:cxn modelId="{12275BBA-2FD9-4518-8928-13BEA330F934}" type="presParOf" srcId="{B7B91496-6217-4895-821A-A34D628E85CE}" destId="{16245BEA-3C35-4B4A-A0E4-949DE3950EE8}" srcOrd="3" destOrd="0" presId="urn:microsoft.com/office/officeart/2005/8/layout/vList2"/>
    <dgm:cxn modelId="{F50ED689-6D42-49CE-B7AC-3B4E822753A4}" type="presParOf" srcId="{B7B91496-6217-4895-821A-A34D628E85CE}" destId="{B718197E-4E7B-4D3F-A5BF-FA198C346145}" srcOrd="4" destOrd="0" presId="urn:microsoft.com/office/officeart/2005/8/layout/vList2"/>
    <dgm:cxn modelId="{6400DBFF-2160-44A4-9CC6-EE12ECA1A4AE}" type="presParOf" srcId="{B7B91496-6217-4895-821A-A34D628E85CE}" destId="{04AB9BBB-2FD0-46C5-8095-2991904CB2EC}" srcOrd="5" destOrd="0" presId="urn:microsoft.com/office/officeart/2005/8/layout/vList2"/>
    <dgm:cxn modelId="{C667E113-A1A4-4315-B22C-CE5C029E349F}" type="presParOf" srcId="{B7B91496-6217-4895-821A-A34D628E85CE}" destId="{ADD63300-948C-48E0-8B3E-B850AC5EE6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6D67B6D-F9D0-418B-B213-98EC5504FB0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21EFB-E4D4-4EB8-9746-941B9621106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implements the Map interface to store key-value pairs</a:t>
          </a:r>
          <a:endParaRPr lang="en-US"/>
        </a:p>
      </dgm:t>
    </dgm:pt>
    <dgm:pt modelId="{A1B95DF4-31EF-4BCB-BE24-9A8A1F1695D9}" type="parTrans" cxnId="{B33643D3-F779-4610-8F0F-42EFFFB9423C}">
      <dgm:prSet/>
      <dgm:spPr/>
      <dgm:t>
        <a:bodyPr/>
        <a:lstStyle/>
        <a:p>
          <a:endParaRPr lang="en-US"/>
        </a:p>
      </dgm:t>
    </dgm:pt>
    <dgm:pt modelId="{41515171-86AA-4902-A8A0-8C4B70A5FF7B}" type="sibTrans" cxnId="{B33643D3-F779-4610-8F0F-42EFFFB9423C}">
      <dgm:prSet/>
      <dgm:spPr/>
      <dgm:t>
        <a:bodyPr/>
        <a:lstStyle/>
        <a:p>
          <a:endParaRPr lang="en-US"/>
        </a:p>
      </dgm:t>
    </dgm:pt>
    <dgm:pt modelId="{A3157A75-DA43-4164-B990-43468A22597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Similar to HashMap, but it is synchronized - thread-safe</a:t>
          </a:r>
          <a:endParaRPr lang="en-US"/>
        </a:p>
      </dgm:t>
    </dgm:pt>
    <dgm:pt modelId="{244CE3C2-67FC-4764-9994-24FE1D6A6E34}" type="parTrans" cxnId="{99B8F513-66AD-4374-ADBC-263D96B1141C}">
      <dgm:prSet/>
      <dgm:spPr/>
      <dgm:t>
        <a:bodyPr/>
        <a:lstStyle/>
        <a:p>
          <a:endParaRPr lang="en-US"/>
        </a:p>
      </dgm:t>
    </dgm:pt>
    <dgm:pt modelId="{5264223D-4FDC-47DB-9080-704668FC00D9}" type="sibTrans" cxnId="{99B8F513-66AD-4374-ADBC-263D96B1141C}">
      <dgm:prSet/>
      <dgm:spPr/>
      <dgm:t>
        <a:bodyPr/>
        <a:lstStyle/>
        <a:p>
          <a:endParaRPr lang="en-US"/>
        </a:p>
      </dgm:t>
    </dgm:pt>
    <dgm:pt modelId="{32535587-B647-42E7-AD02-2AC4774309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Legacy Class - Introduced before HashMap, but ConcurrentHashMap is preferred now</a:t>
          </a:r>
          <a:endParaRPr lang="en-US"/>
        </a:p>
      </dgm:t>
    </dgm:pt>
    <dgm:pt modelId="{0EEB4375-9C20-4EB3-B36F-325393EEBE7C}" type="parTrans" cxnId="{7F4771CD-9B4A-4710-B8F2-2B2F0AB431D1}">
      <dgm:prSet/>
      <dgm:spPr/>
      <dgm:t>
        <a:bodyPr/>
        <a:lstStyle/>
        <a:p>
          <a:endParaRPr lang="en-US"/>
        </a:p>
      </dgm:t>
    </dgm:pt>
    <dgm:pt modelId="{A30A3576-171D-4E86-BE2B-18637ED61971}" type="sibTrans" cxnId="{7F4771CD-9B4A-4710-B8F2-2B2F0AB431D1}">
      <dgm:prSet/>
      <dgm:spPr/>
      <dgm:t>
        <a:bodyPr/>
        <a:lstStyle/>
        <a:p>
          <a:endParaRPr lang="en-US"/>
        </a:p>
      </dgm:t>
    </dgm:pt>
    <dgm:pt modelId="{8AEAA0E5-B245-45DE-B1E0-97F543D552D0}" type="pres">
      <dgm:prSet presAssocID="{66D67B6D-F9D0-418B-B213-98EC5504FB02}" presName="root" presStyleCnt="0">
        <dgm:presLayoutVars>
          <dgm:dir/>
          <dgm:resizeHandles val="exact"/>
        </dgm:presLayoutVars>
      </dgm:prSet>
      <dgm:spPr/>
    </dgm:pt>
    <dgm:pt modelId="{DE0BE940-40E8-4605-9D67-55090EB49106}" type="pres">
      <dgm:prSet presAssocID="{A6821EFB-E4D4-4EB8-9746-941B9621106A}" presName="compNode" presStyleCnt="0"/>
      <dgm:spPr/>
    </dgm:pt>
    <dgm:pt modelId="{ACEE84F8-9DEF-4333-B9DD-E768FAA46317}" type="pres">
      <dgm:prSet presAssocID="{A6821EFB-E4D4-4EB8-9746-941B9621106A}" presName="bgRect" presStyleLbl="bgShp" presStyleIdx="0" presStyleCnt="3"/>
      <dgm:spPr/>
    </dgm:pt>
    <dgm:pt modelId="{0F6AA6AC-038E-4CFB-9837-3B1870B7678C}" type="pres">
      <dgm:prSet presAssocID="{A6821EFB-E4D4-4EB8-9746-941B962110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C42EE0-18FD-4377-9BAF-E1CBE6742DEE}" type="pres">
      <dgm:prSet presAssocID="{A6821EFB-E4D4-4EB8-9746-941B9621106A}" presName="spaceRect" presStyleCnt="0"/>
      <dgm:spPr/>
    </dgm:pt>
    <dgm:pt modelId="{2F58012D-E1FB-43EF-A189-C38A39282433}" type="pres">
      <dgm:prSet presAssocID="{A6821EFB-E4D4-4EB8-9746-941B9621106A}" presName="parTx" presStyleLbl="revTx" presStyleIdx="0" presStyleCnt="3">
        <dgm:presLayoutVars>
          <dgm:chMax val="0"/>
          <dgm:chPref val="0"/>
        </dgm:presLayoutVars>
      </dgm:prSet>
      <dgm:spPr/>
    </dgm:pt>
    <dgm:pt modelId="{3031ACE1-A2D1-4AB7-AAD7-BD78ED588BA5}" type="pres">
      <dgm:prSet presAssocID="{41515171-86AA-4902-A8A0-8C4B70A5FF7B}" presName="sibTrans" presStyleCnt="0"/>
      <dgm:spPr/>
    </dgm:pt>
    <dgm:pt modelId="{65674CC9-216E-4E23-85A8-BE3A9F8232C3}" type="pres">
      <dgm:prSet presAssocID="{A3157A75-DA43-4164-B990-43468A225979}" presName="compNode" presStyleCnt="0"/>
      <dgm:spPr/>
    </dgm:pt>
    <dgm:pt modelId="{BB5A1B51-4A53-498F-93A2-D769889C239F}" type="pres">
      <dgm:prSet presAssocID="{A3157A75-DA43-4164-B990-43468A225979}" presName="bgRect" presStyleLbl="bgShp" presStyleIdx="1" presStyleCnt="3"/>
      <dgm:spPr/>
    </dgm:pt>
    <dgm:pt modelId="{C1F45244-FB16-4245-BB8A-0B261848687C}" type="pres">
      <dgm:prSet presAssocID="{A3157A75-DA43-4164-B990-43468A2259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EC842BF0-8DB7-4F3E-B986-D31FF89EBA83}" type="pres">
      <dgm:prSet presAssocID="{A3157A75-DA43-4164-B990-43468A225979}" presName="spaceRect" presStyleCnt="0"/>
      <dgm:spPr/>
    </dgm:pt>
    <dgm:pt modelId="{B6710062-A5E3-4218-B4AF-E18F48AA4CC5}" type="pres">
      <dgm:prSet presAssocID="{A3157A75-DA43-4164-B990-43468A225979}" presName="parTx" presStyleLbl="revTx" presStyleIdx="1" presStyleCnt="3">
        <dgm:presLayoutVars>
          <dgm:chMax val="0"/>
          <dgm:chPref val="0"/>
        </dgm:presLayoutVars>
      </dgm:prSet>
      <dgm:spPr/>
    </dgm:pt>
    <dgm:pt modelId="{B1499574-6502-48BD-99E3-2A11AA72B5B4}" type="pres">
      <dgm:prSet presAssocID="{5264223D-4FDC-47DB-9080-704668FC00D9}" presName="sibTrans" presStyleCnt="0"/>
      <dgm:spPr/>
    </dgm:pt>
    <dgm:pt modelId="{CFB0A9CB-F25F-4896-98B9-5C95EF64E5EF}" type="pres">
      <dgm:prSet presAssocID="{32535587-B647-42E7-AD02-2AC47743093A}" presName="compNode" presStyleCnt="0"/>
      <dgm:spPr/>
    </dgm:pt>
    <dgm:pt modelId="{56EFAEC0-D27D-40DE-B885-92F3199EC6A5}" type="pres">
      <dgm:prSet presAssocID="{32535587-B647-42E7-AD02-2AC47743093A}" presName="bgRect" presStyleLbl="bgShp" presStyleIdx="2" presStyleCnt="3"/>
      <dgm:spPr/>
    </dgm:pt>
    <dgm:pt modelId="{1F26E192-721F-405C-82D2-37E42BC5AE9D}" type="pres">
      <dgm:prSet presAssocID="{32535587-B647-42E7-AD02-2AC4774309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6B67CA6-6A32-4D3D-9B0B-90DAEF4ADD42}" type="pres">
      <dgm:prSet presAssocID="{32535587-B647-42E7-AD02-2AC47743093A}" presName="spaceRect" presStyleCnt="0"/>
      <dgm:spPr/>
    </dgm:pt>
    <dgm:pt modelId="{453D729B-E276-44CA-9A5E-10A0AACE50C7}" type="pres">
      <dgm:prSet presAssocID="{32535587-B647-42E7-AD02-2AC4774309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B8F513-66AD-4374-ADBC-263D96B1141C}" srcId="{66D67B6D-F9D0-418B-B213-98EC5504FB02}" destId="{A3157A75-DA43-4164-B990-43468A225979}" srcOrd="1" destOrd="0" parTransId="{244CE3C2-67FC-4764-9994-24FE1D6A6E34}" sibTransId="{5264223D-4FDC-47DB-9080-704668FC00D9}"/>
    <dgm:cxn modelId="{8033CE4F-1F38-4EF4-B5EF-B515EA2AB014}" type="presOf" srcId="{66D67B6D-F9D0-418B-B213-98EC5504FB02}" destId="{8AEAA0E5-B245-45DE-B1E0-97F543D552D0}" srcOrd="0" destOrd="0" presId="urn:microsoft.com/office/officeart/2018/2/layout/IconVerticalSolidList"/>
    <dgm:cxn modelId="{0265478B-8421-42F7-AB2A-06E52BD04040}" type="presOf" srcId="{A6821EFB-E4D4-4EB8-9746-941B9621106A}" destId="{2F58012D-E1FB-43EF-A189-C38A39282433}" srcOrd="0" destOrd="0" presId="urn:microsoft.com/office/officeart/2018/2/layout/IconVerticalSolidList"/>
    <dgm:cxn modelId="{7F4771CD-9B4A-4710-B8F2-2B2F0AB431D1}" srcId="{66D67B6D-F9D0-418B-B213-98EC5504FB02}" destId="{32535587-B647-42E7-AD02-2AC47743093A}" srcOrd="2" destOrd="0" parTransId="{0EEB4375-9C20-4EB3-B36F-325393EEBE7C}" sibTransId="{A30A3576-171D-4E86-BE2B-18637ED61971}"/>
    <dgm:cxn modelId="{B33643D3-F779-4610-8F0F-42EFFFB9423C}" srcId="{66D67B6D-F9D0-418B-B213-98EC5504FB02}" destId="{A6821EFB-E4D4-4EB8-9746-941B9621106A}" srcOrd="0" destOrd="0" parTransId="{A1B95DF4-31EF-4BCB-BE24-9A8A1F1695D9}" sibTransId="{41515171-86AA-4902-A8A0-8C4B70A5FF7B}"/>
    <dgm:cxn modelId="{269E3CD8-AB82-4C32-9972-DFA7A314ADE0}" type="presOf" srcId="{32535587-B647-42E7-AD02-2AC47743093A}" destId="{453D729B-E276-44CA-9A5E-10A0AACE50C7}" srcOrd="0" destOrd="0" presId="urn:microsoft.com/office/officeart/2018/2/layout/IconVerticalSolidList"/>
    <dgm:cxn modelId="{191392FF-FC26-4BDA-AAC2-694FF37389DA}" type="presOf" srcId="{A3157A75-DA43-4164-B990-43468A225979}" destId="{B6710062-A5E3-4218-B4AF-E18F48AA4CC5}" srcOrd="0" destOrd="0" presId="urn:microsoft.com/office/officeart/2018/2/layout/IconVerticalSolidList"/>
    <dgm:cxn modelId="{591276C7-5038-4F6C-B242-5CA89B9BCA73}" type="presParOf" srcId="{8AEAA0E5-B245-45DE-B1E0-97F543D552D0}" destId="{DE0BE940-40E8-4605-9D67-55090EB49106}" srcOrd="0" destOrd="0" presId="urn:microsoft.com/office/officeart/2018/2/layout/IconVerticalSolidList"/>
    <dgm:cxn modelId="{040B48B8-0AC1-49D6-BFEA-1FDB353603C1}" type="presParOf" srcId="{DE0BE940-40E8-4605-9D67-55090EB49106}" destId="{ACEE84F8-9DEF-4333-B9DD-E768FAA46317}" srcOrd="0" destOrd="0" presId="urn:microsoft.com/office/officeart/2018/2/layout/IconVerticalSolidList"/>
    <dgm:cxn modelId="{921C02AC-636A-496A-9878-6F492E2D21EF}" type="presParOf" srcId="{DE0BE940-40E8-4605-9D67-55090EB49106}" destId="{0F6AA6AC-038E-4CFB-9837-3B1870B7678C}" srcOrd="1" destOrd="0" presId="urn:microsoft.com/office/officeart/2018/2/layout/IconVerticalSolidList"/>
    <dgm:cxn modelId="{8A19015A-2DD3-401F-9684-A37FE9A42D5B}" type="presParOf" srcId="{DE0BE940-40E8-4605-9D67-55090EB49106}" destId="{35C42EE0-18FD-4377-9BAF-E1CBE6742DEE}" srcOrd="2" destOrd="0" presId="urn:microsoft.com/office/officeart/2018/2/layout/IconVerticalSolidList"/>
    <dgm:cxn modelId="{07A704CB-D3AE-4ECC-AC20-CD9C91240382}" type="presParOf" srcId="{DE0BE940-40E8-4605-9D67-55090EB49106}" destId="{2F58012D-E1FB-43EF-A189-C38A39282433}" srcOrd="3" destOrd="0" presId="urn:microsoft.com/office/officeart/2018/2/layout/IconVerticalSolidList"/>
    <dgm:cxn modelId="{D01737C8-49F0-462C-86B8-E9720B7B7C83}" type="presParOf" srcId="{8AEAA0E5-B245-45DE-B1E0-97F543D552D0}" destId="{3031ACE1-A2D1-4AB7-AAD7-BD78ED588BA5}" srcOrd="1" destOrd="0" presId="urn:microsoft.com/office/officeart/2018/2/layout/IconVerticalSolidList"/>
    <dgm:cxn modelId="{2E9EA87B-8E23-4EC7-A04D-0451E56AA987}" type="presParOf" srcId="{8AEAA0E5-B245-45DE-B1E0-97F543D552D0}" destId="{65674CC9-216E-4E23-85A8-BE3A9F8232C3}" srcOrd="2" destOrd="0" presId="urn:microsoft.com/office/officeart/2018/2/layout/IconVerticalSolidList"/>
    <dgm:cxn modelId="{30BAF7AD-35C6-4680-9383-3AA9B12BD9D1}" type="presParOf" srcId="{65674CC9-216E-4E23-85A8-BE3A9F8232C3}" destId="{BB5A1B51-4A53-498F-93A2-D769889C239F}" srcOrd="0" destOrd="0" presId="urn:microsoft.com/office/officeart/2018/2/layout/IconVerticalSolidList"/>
    <dgm:cxn modelId="{A078B5D3-5B28-4214-A697-8AB7BC14D62D}" type="presParOf" srcId="{65674CC9-216E-4E23-85A8-BE3A9F8232C3}" destId="{C1F45244-FB16-4245-BB8A-0B261848687C}" srcOrd="1" destOrd="0" presId="urn:microsoft.com/office/officeart/2018/2/layout/IconVerticalSolidList"/>
    <dgm:cxn modelId="{8EE8F028-EDA6-4389-A2F9-6F67C09EBADC}" type="presParOf" srcId="{65674CC9-216E-4E23-85A8-BE3A9F8232C3}" destId="{EC842BF0-8DB7-4F3E-B986-D31FF89EBA83}" srcOrd="2" destOrd="0" presId="urn:microsoft.com/office/officeart/2018/2/layout/IconVerticalSolidList"/>
    <dgm:cxn modelId="{EB7A371E-8F3A-41AA-8D0C-AAA568745E1E}" type="presParOf" srcId="{65674CC9-216E-4E23-85A8-BE3A9F8232C3}" destId="{B6710062-A5E3-4218-B4AF-E18F48AA4CC5}" srcOrd="3" destOrd="0" presId="urn:microsoft.com/office/officeart/2018/2/layout/IconVerticalSolidList"/>
    <dgm:cxn modelId="{CC6C34BD-9AE1-46BB-A014-BB14E8459578}" type="presParOf" srcId="{8AEAA0E5-B245-45DE-B1E0-97F543D552D0}" destId="{B1499574-6502-48BD-99E3-2A11AA72B5B4}" srcOrd="3" destOrd="0" presId="urn:microsoft.com/office/officeart/2018/2/layout/IconVerticalSolidList"/>
    <dgm:cxn modelId="{09705BB9-8858-4BF6-9CC4-13A8AF0DCBF4}" type="presParOf" srcId="{8AEAA0E5-B245-45DE-B1E0-97F543D552D0}" destId="{CFB0A9CB-F25F-4896-98B9-5C95EF64E5EF}" srcOrd="4" destOrd="0" presId="urn:microsoft.com/office/officeart/2018/2/layout/IconVerticalSolidList"/>
    <dgm:cxn modelId="{6A6E8B8F-F3F4-4404-BD56-719BDB0C32BB}" type="presParOf" srcId="{CFB0A9CB-F25F-4896-98B9-5C95EF64E5EF}" destId="{56EFAEC0-D27D-40DE-B885-92F3199EC6A5}" srcOrd="0" destOrd="0" presId="urn:microsoft.com/office/officeart/2018/2/layout/IconVerticalSolidList"/>
    <dgm:cxn modelId="{390F0228-EB98-4EA0-9FE5-ED075C8CD490}" type="presParOf" srcId="{CFB0A9CB-F25F-4896-98B9-5C95EF64E5EF}" destId="{1F26E192-721F-405C-82D2-37E42BC5AE9D}" srcOrd="1" destOrd="0" presId="urn:microsoft.com/office/officeart/2018/2/layout/IconVerticalSolidList"/>
    <dgm:cxn modelId="{33B71FCE-ECF2-4C18-B6FC-DDA9C8BE708C}" type="presParOf" srcId="{CFB0A9CB-F25F-4896-98B9-5C95EF64E5EF}" destId="{E6B67CA6-6A32-4D3D-9B0B-90DAEF4ADD42}" srcOrd="2" destOrd="0" presId="urn:microsoft.com/office/officeart/2018/2/layout/IconVerticalSolidList"/>
    <dgm:cxn modelId="{71B2EBA2-A58F-460A-A317-BBED381A04FA}" type="presParOf" srcId="{CFB0A9CB-F25F-4896-98B9-5C95EF64E5EF}" destId="{453D729B-E276-44CA-9A5E-10A0AACE50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239D61F-C95D-42D6-AAA5-6A011DFFB9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08078E-CAF4-4FFF-BB9C-1C19FBC12542}">
      <dgm:prSet/>
      <dgm:spPr/>
      <dgm:t>
        <a:bodyPr/>
        <a:lstStyle/>
        <a:p>
          <a:r>
            <a:rPr lang="en-GB"/>
            <a:t>interface to traverse elements in a collection one-by-one regardless of its internal structure</a:t>
          </a:r>
          <a:endParaRPr lang="en-US"/>
        </a:p>
      </dgm:t>
    </dgm:pt>
    <dgm:pt modelId="{3532EF94-9B5C-4A6A-BD08-8CCB4B267CBB}" type="parTrans" cxnId="{85ECB7A9-BDCE-4A30-BF1B-2AB68907D7A7}">
      <dgm:prSet/>
      <dgm:spPr/>
      <dgm:t>
        <a:bodyPr/>
        <a:lstStyle/>
        <a:p>
          <a:endParaRPr lang="en-US"/>
        </a:p>
      </dgm:t>
    </dgm:pt>
    <dgm:pt modelId="{D2CFC69F-35FE-4115-B314-3EDAEA2FDC24}" type="sibTrans" cxnId="{85ECB7A9-BDCE-4A30-BF1B-2AB68907D7A7}">
      <dgm:prSet/>
      <dgm:spPr/>
      <dgm:t>
        <a:bodyPr/>
        <a:lstStyle/>
        <a:p>
          <a:endParaRPr lang="en-US"/>
        </a:p>
      </dgm:t>
    </dgm:pt>
    <dgm:pt modelId="{E6D5C0EF-BCE4-4662-865B-5E72AA4C8E67}">
      <dgm:prSet/>
      <dgm:spPr/>
      <dgm:t>
        <a:bodyPr/>
        <a:lstStyle/>
        <a:p>
          <a:r>
            <a:rPr lang="en-GB"/>
            <a:t>Supports Removal - Can remove elements dynamically during iteration</a:t>
          </a:r>
          <a:endParaRPr lang="en-US"/>
        </a:p>
      </dgm:t>
    </dgm:pt>
    <dgm:pt modelId="{346AD9A6-4B74-4C5A-BE63-3F7C492DAC32}" type="parTrans" cxnId="{7CC9CD97-A1A7-4F5A-8B4F-EA59041DB667}">
      <dgm:prSet/>
      <dgm:spPr/>
      <dgm:t>
        <a:bodyPr/>
        <a:lstStyle/>
        <a:p>
          <a:endParaRPr lang="en-US"/>
        </a:p>
      </dgm:t>
    </dgm:pt>
    <dgm:pt modelId="{55E467EE-DBD3-4801-A650-2FD7BC82C1BC}" type="sibTrans" cxnId="{7CC9CD97-A1A7-4F5A-8B4F-EA59041DB667}">
      <dgm:prSet/>
      <dgm:spPr/>
      <dgm:t>
        <a:bodyPr/>
        <a:lstStyle/>
        <a:p>
          <a:endParaRPr lang="en-US"/>
        </a:p>
      </dgm:t>
    </dgm:pt>
    <dgm:pt modelId="{74EB6B24-8905-445B-AA71-6BE682B47140}">
      <dgm:prSet/>
      <dgm:spPr/>
      <dgm:t>
        <a:bodyPr/>
        <a:lstStyle/>
        <a:p>
          <a:r>
            <a:rPr lang="en-GB"/>
            <a:t>Unidirectional Traversal - Moves only forward through the collection</a:t>
          </a:r>
          <a:endParaRPr lang="en-US"/>
        </a:p>
      </dgm:t>
    </dgm:pt>
    <dgm:pt modelId="{B301467B-49DE-4293-A3D3-7D13B63E4756}" type="parTrans" cxnId="{2DF6A072-45E6-4605-8B90-EF523B47E471}">
      <dgm:prSet/>
      <dgm:spPr/>
      <dgm:t>
        <a:bodyPr/>
        <a:lstStyle/>
        <a:p>
          <a:endParaRPr lang="en-US"/>
        </a:p>
      </dgm:t>
    </dgm:pt>
    <dgm:pt modelId="{FB95AF24-4FC7-4996-854B-F2010F7B13A4}" type="sibTrans" cxnId="{2DF6A072-45E6-4605-8B90-EF523B47E471}">
      <dgm:prSet/>
      <dgm:spPr/>
      <dgm:t>
        <a:bodyPr/>
        <a:lstStyle/>
        <a:p>
          <a:endParaRPr lang="en-US"/>
        </a:p>
      </dgm:t>
    </dgm:pt>
    <dgm:pt modelId="{44E9E9CE-BFB4-4D17-93A8-C42E882869BA}">
      <dgm:prSet/>
      <dgm:spPr/>
      <dgm:t>
        <a:bodyPr/>
        <a:lstStyle/>
        <a:p>
          <a:r>
            <a:rPr lang="en-GB"/>
            <a:t>used with lists, sets, queues, and maps</a:t>
          </a:r>
          <a:endParaRPr lang="en-US"/>
        </a:p>
      </dgm:t>
    </dgm:pt>
    <dgm:pt modelId="{742F7A20-DAAF-45A9-B0D0-8C8E540DBA3B}" type="parTrans" cxnId="{0136DC5F-DBBB-4097-B61A-BE1895618AE1}">
      <dgm:prSet/>
      <dgm:spPr/>
      <dgm:t>
        <a:bodyPr/>
        <a:lstStyle/>
        <a:p>
          <a:endParaRPr lang="en-US"/>
        </a:p>
      </dgm:t>
    </dgm:pt>
    <dgm:pt modelId="{6669DAFF-93C8-42B1-AE8B-7B5D28B0498E}" type="sibTrans" cxnId="{0136DC5F-DBBB-4097-B61A-BE1895618AE1}">
      <dgm:prSet/>
      <dgm:spPr/>
      <dgm:t>
        <a:bodyPr/>
        <a:lstStyle/>
        <a:p>
          <a:endParaRPr lang="en-US"/>
        </a:p>
      </dgm:t>
    </dgm:pt>
    <dgm:pt modelId="{644CB029-C8B4-459E-BF32-8648C9E2549F}" type="pres">
      <dgm:prSet presAssocID="{0239D61F-C95D-42D6-AAA5-6A011DFFB90E}" presName="root" presStyleCnt="0">
        <dgm:presLayoutVars>
          <dgm:dir/>
          <dgm:resizeHandles val="exact"/>
        </dgm:presLayoutVars>
      </dgm:prSet>
      <dgm:spPr/>
    </dgm:pt>
    <dgm:pt modelId="{ED9841FC-CC36-4ED4-A64A-3CC7BE6C3C3B}" type="pres">
      <dgm:prSet presAssocID="{6508078E-CAF4-4FFF-BB9C-1C19FBC12542}" presName="compNode" presStyleCnt="0"/>
      <dgm:spPr/>
    </dgm:pt>
    <dgm:pt modelId="{FB6A079B-A053-4FCD-8419-AC87BF6F969B}" type="pres">
      <dgm:prSet presAssocID="{6508078E-CAF4-4FFF-BB9C-1C19FBC12542}" presName="bgRect" presStyleLbl="bgShp" presStyleIdx="0" presStyleCnt="4"/>
      <dgm:spPr/>
    </dgm:pt>
    <dgm:pt modelId="{C1F6BB31-0616-466D-A291-843A0795BB9B}" type="pres">
      <dgm:prSet presAssocID="{6508078E-CAF4-4FFF-BB9C-1C19FBC125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CFA25E27-A4A9-4B0B-A8DE-93659C293B34}" type="pres">
      <dgm:prSet presAssocID="{6508078E-CAF4-4FFF-BB9C-1C19FBC12542}" presName="spaceRect" presStyleCnt="0"/>
      <dgm:spPr/>
    </dgm:pt>
    <dgm:pt modelId="{5C3BB243-04AD-4B16-91FB-3F96E7F5E6C2}" type="pres">
      <dgm:prSet presAssocID="{6508078E-CAF4-4FFF-BB9C-1C19FBC12542}" presName="parTx" presStyleLbl="revTx" presStyleIdx="0" presStyleCnt="4">
        <dgm:presLayoutVars>
          <dgm:chMax val="0"/>
          <dgm:chPref val="0"/>
        </dgm:presLayoutVars>
      </dgm:prSet>
      <dgm:spPr/>
    </dgm:pt>
    <dgm:pt modelId="{E9F28B1D-8C04-4C42-B7C7-CBE977F0537E}" type="pres">
      <dgm:prSet presAssocID="{D2CFC69F-35FE-4115-B314-3EDAEA2FDC24}" presName="sibTrans" presStyleCnt="0"/>
      <dgm:spPr/>
    </dgm:pt>
    <dgm:pt modelId="{DB8FF9C8-76A9-4116-BF46-243CB7F9805C}" type="pres">
      <dgm:prSet presAssocID="{E6D5C0EF-BCE4-4662-865B-5E72AA4C8E67}" presName="compNode" presStyleCnt="0"/>
      <dgm:spPr/>
    </dgm:pt>
    <dgm:pt modelId="{86C5626A-6168-4D16-AE1C-F54459B3DC7D}" type="pres">
      <dgm:prSet presAssocID="{E6D5C0EF-BCE4-4662-865B-5E72AA4C8E67}" presName="bgRect" presStyleLbl="bgShp" presStyleIdx="1" presStyleCnt="4"/>
      <dgm:spPr/>
    </dgm:pt>
    <dgm:pt modelId="{FFC71A7E-A561-48F6-9B89-65C3B2196B32}" type="pres">
      <dgm:prSet presAssocID="{E6D5C0EF-BCE4-4662-865B-5E72AA4C8E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C5003B9-63BC-41BC-923B-6A21E0AD44AF}" type="pres">
      <dgm:prSet presAssocID="{E6D5C0EF-BCE4-4662-865B-5E72AA4C8E67}" presName="spaceRect" presStyleCnt="0"/>
      <dgm:spPr/>
    </dgm:pt>
    <dgm:pt modelId="{9C54E266-79DE-4840-A077-B4261F41EFCD}" type="pres">
      <dgm:prSet presAssocID="{E6D5C0EF-BCE4-4662-865B-5E72AA4C8E67}" presName="parTx" presStyleLbl="revTx" presStyleIdx="1" presStyleCnt="4">
        <dgm:presLayoutVars>
          <dgm:chMax val="0"/>
          <dgm:chPref val="0"/>
        </dgm:presLayoutVars>
      </dgm:prSet>
      <dgm:spPr/>
    </dgm:pt>
    <dgm:pt modelId="{585037FF-FFEA-40E9-A8AA-1939E7B376C8}" type="pres">
      <dgm:prSet presAssocID="{55E467EE-DBD3-4801-A650-2FD7BC82C1BC}" presName="sibTrans" presStyleCnt="0"/>
      <dgm:spPr/>
    </dgm:pt>
    <dgm:pt modelId="{CB66FA8A-0861-4EF0-AC73-5FF4E868137F}" type="pres">
      <dgm:prSet presAssocID="{74EB6B24-8905-445B-AA71-6BE682B47140}" presName="compNode" presStyleCnt="0"/>
      <dgm:spPr/>
    </dgm:pt>
    <dgm:pt modelId="{92261CB2-2B6C-4C01-A7B0-4687C87C5FA1}" type="pres">
      <dgm:prSet presAssocID="{74EB6B24-8905-445B-AA71-6BE682B47140}" presName="bgRect" presStyleLbl="bgShp" presStyleIdx="2" presStyleCnt="4"/>
      <dgm:spPr/>
    </dgm:pt>
    <dgm:pt modelId="{C24F1228-275E-4028-8777-A68749551109}" type="pres">
      <dgm:prSet presAssocID="{74EB6B24-8905-445B-AA71-6BE682B471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1FA80D5D-7659-4B93-8C2F-D67514A2885D}" type="pres">
      <dgm:prSet presAssocID="{74EB6B24-8905-445B-AA71-6BE682B47140}" presName="spaceRect" presStyleCnt="0"/>
      <dgm:spPr/>
    </dgm:pt>
    <dgm:pt modelId="{0024B096-85A4-40DB-B64A-640FB5286B17}" type="pres">
      <dgm:prSet presAssocID="{74EB6B24-8905-445B-AA71-6BE682B47140}" presName="parTx" presStyleLbl="revTx" presStyleIdx="2" presStyleCnt="4">
        <dgm:presLayoutVars>
          <dgm:chMax val="0"/>
          <dgm:chPref val="0"/>
        </dgm:presLayoutVars>
      </dgm:prSet>
      <dgm:spPr/>
    </dgm:pt>
    <dgm:pt modelId="{D5257C9E-5159-4884-A490-8DF7D406710F}" type="pres">
      <dgm:prSet presAssocID="{FB95AF24-4FC7-4996-854B-F2010F7B13A4}" presName="sibTrans" presStyleCnt="0"/>
      <dgm:spPr/>
    </dgm:pt>
    <dgm:pt modelId="{0370FCC2-5EDB-4AD8-9E0B-525BF6EBE938}" type="pres">
      <dgm:prSet presAssocID="{44E9E9CE-BFB4-4D17-93A8-C42E882869BA}" presName="compNode" presStyleCnt="0"/>
      <dgm:spPr/>
    </dgm:pt>
    <dgm:pt modelId="{8DB6F4AB-35FC-4527-87D4-EB47E2D77F76}" type="pres">
      <dgm:prSet presAssocID="{44E9E9CE-BFB4-4D17-93A8-C42E882869BA}" presName="bgRect" presStyleLbl="bgShp" presStyleIdx="3" presStyleCnt="4"/>
      <dgm:spPr/>
    </dgm:pt>
    <dgm:pt modelId="{F8EA4607-3887-4433-B7D4-886DEEF5EFFE}" type="pres">
      <dgm:prSet presAssocID="{44E9E9CE-BFB4-4D17-93A8-C42E882869B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9595505-B4F6-4710-A92D-58603AB6A858}" type="pres">
      <dgm:prSet presAssocID="{44E9E9CE-BFB4-4D17-93A8-C42E882869BA}" presName="spaceRect" presStyleCnt="0"/>
      <dgm:spPr/>
    </dgm:pt>
    <dgm:pt modelId="{6F0E8E94-BE3D-473C-93A0-3464B80F2124}" type="pres">
      <dgm:prSet presAssocID="{44E9E9CE-BFB4-4D17-93A8-C42E882869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2F7751C-A084-4FF2-9358-FB6B2600D0BD}" type="presOf" srcId="{E6D5C0EF-BCE4-4662-865B-5E72AA4C8E67}" destId="{9C54E266-79DE-4840-A077-B4261F41EFCD}" srcOrd="0" destOrd="0" presId="urn:microsoft.com/office/officeart/2018/2/layout/IconVerticalSolidList"/>
    <dgm:cxn modelId="{F3FED11F-76B9-4631-9079-B7C8D0E6BFAE}" type="presOf" srcId="{44E9E9CE-BFB4-4D17-93A8-C42E882869BA}" destId="{6F0E8E94-BE3D-473C-93A0-3464B80F2124}" srcOrd="0" destOrd="0" presId="urn:microsoft.com/office/officeart/2018/2/layout/IconVerticalSolidList"/>
    <dgm:cxn modelId="{AFD1145F-CBEF-4DE6-B0E7-B5F42C7BD38F}" type="presOf" srcId="{74EB6B24-8905-445B-AA71-6BE682B47140}" destId="{0024B096-85A4-40DB-B64A-640FB5286B17}" srcOrd="0" destOrd="0" presId="urn:microsoft.com/office/officeart/2018/2/layout/IconVerticalSolidList"/>
    <dgm:cxn modelId="{0136DC5F-DBBB-4097-B61A-BE1895618AE1}" srcId="{0239D61F-C95D-42D6-AAA5-6A011DFFB90E}" destId="{44E9E9CE-BFB4-4D17-93A8-C42E882869BA}" srcOrd="3" destOrd="0" parTransId="{742F7A20-DAAF-45A9-B0D0-8C8E540DBA3B}" sibTransId="{6669DAFF-93C8-42B1-AE8B-7B5D28B0498E}"/>
    <dgm:cxn modelId="{2DF6A072-45E6-4605-8B90-EF523B47E471}" srcId="{0239D61F-C95D-42D6-AAA5-6A011DFFB90E}" destId="{74EB6B24-8905-445B-AA71-6BE682B47140}" srcOrd="2" destOrd="0" parTransId="{B301467B-49DE-4293-A3D3-7D13B63E4756}" sibTransId="{FB95AF24-4FC7-4996-854B-F2010F7B13A4}"/>
    <dgm:cxn modelId="{7CC9CD97-A1A7-4F5A-8B4F-EA59041DB667}" srcId="{0239D61F-C95D-42D6-AAA5-6A011DFFB90E}" destId="{E6D5C0EF-BCE4-4662-865B-5E72AA4C8E67}" srcOrd="1" destOrd="0" parTransId="{346AD9A6-4B74-4C5A-BE63-3F7C492DAC32}" sibTransId="{55E467EE-DBD3-4801-A650-2FD7BC82C1BC}"/>
    <dgm:cxn modelId="{E7D9019F-0DCC-435B-9712-E22073145EE3}" type="presOf" srcId="{6508078E-CAF4-4FFF-BB9C-1C19FBC12542}" destId="{5C3BB243-04AD-4B16-91FB-3F96E7F5E6C2}" srcOrd="0" destOrd="0" presId="urn:microsoft.com/office/officeart/2018/2/layout/IconVerticalSolidList"/>
    <dgm:cxn modelId="{85ECB7A9-BDCE-4A30-BF1B-2AB68907D7A7}" srcId="{0239D61F-C95D-42D6-AAA5-6A011DFFB90E}" destId="{6508078E-CAF4-4FFF-BB9C-1C19FBC12542}" srcOrd="0" destOrd="0" parTransId="{3532EF94-9B5C-4A6A-BD08-8CCB4B267CBB}" sibTransId="{D2CFC69F-35FE-4115-B314-3EDAEA2FDC24}"/>
    <dgm:cxn modelId="{8BA06FEF-2F53-4574-8541-7B337BAB226A}" type="presOf" srcId="{0239D61F-C95D-42D6-AAA5-6A011DFFB90E}" destId="{644CB029-C8B4-459E-BF32-8648C9E2549F}" srcOrd="0" destOrd="0" presId="urn:microsoft.com/office/officeart/2018/2/layout/IconVerticalSolidList"/>
    <dgm:cxn modelId="{25BE6B37-2500-4028-9364-30FE83500A9E}" type="presParOf" srcId="{644CB029-C8B4-459E-BF32-8648C9E2549F}" destId="{ED9841FC-CC36-4ED4-A64A-3CC7BE6C3C3B}" srcOrd="0" destOrd="0" presId="urn:microsoft.com/office/officeart/2018/2/layout/IconVerticalSolidList"/>
    <dgm:cxn modelId="{4692E6CA-C5DE-4F14-AC1C-E97221589492}" type="presParOf" srcId="{ED9841FC-CC36-4ED4-A64A-3CC7BE6C3C3B}" destId="{FB6A079B-A053-4FCD-8419-AC87BF6F969B}" srcOrd="0" destOrd="0" presId="urn:microsoft.com/office/officeart/2018/2/layout/IconVerticalSolidList"/>
    <dgm:cxn modelId="{1CF40802-82D0-4A40-ADDE-577F9E7B2F31}" type="presParOf" srcId="{ED9841FC-CC36-4ED4-A64A-3CC7BE6C3C3B}" destId="{C1F6BB31-0616-466D-A291-843A0795BB9B}" srcOrd="1" destOrd="0" presId="urn:microsoft.com/office/officeart/2018/2/layout/IconVerticalSolidList"/>
    <dgm:cxn modelId="{53D53D4E-BF33-4855-95F8-22BE9F88924B}" type="presParOf" srcId="{ED9841FC-CC36-4ED4-A64A-3CC7BE6C3C3B}" destId="{CFA25E27-A4A9-4B0B-A8DE-93659C293B34}" srcOrd="2" destOrd="0" presId="urn:microsoft.com/office/officeart/2018/2/layout/IconVerticalSolidList"/>
    <dgm:cxn modelId="{38EB4929-9669-41B6-901A-14DAEF1128EA}" type="presParOf" srcId="{ED9841FC-CC36-4ED4-A64A-3CC7BE6C3C3B}" destId="{5C3BB243-04AD-4B16-91FB-3F96E7F5E6C2}" srcOrd="3" destOrd="0" presId="urn:microsoft.com/office/officeart/2018/2/layout/IconVerticalSolidList"/>
    <dgm:cxn modelId="{3F6D2231-0124-41DB-AA56-BCAAF6A2219A}" type="presParOf" srcId="{644CB029-C8B4-459E-BF32-8648C9E2549F}" destId="{E9F28B1D-8C04-4C42-B7C7-CBE977F0537E}" srcOrd="1" destOrd="0" presId="urn:microsoft.com/office/officeart/2018/2/layout/IconVerticalSolidList"/>
    <dgm:cxn modelId="{867DD441-4F3F-4A77-B4FA-FB2B606F6D7E}" type="presParOf" srcId="{644CB029-C8B4-459E-BF32-8648C9E2549F}" destId="{DB8FF9C8-76A9-4116-BF46-243CB7F9805C}" srcOrd="2" destOrd="0" presId="urn:microsoft.com/office/officeart/2018/2/layout/IconVerticalSolidList"/>
    <dgm:cxn modelId="{96D1F6C5-644C-4C03-84E2-509EFFA19BDD}" type="presParOf" srcId="{DB8FF9C8-76A9-4116-BF46-243CB7F9805C}" destId="{86C5626A-6168-4D16-AE1C-F54459B3DC7D}" srcOrd="0" destOrd="0" presId="urn:microsoft.com/office/officeart/2018/2/layout/IconVerticalSolidList"/>
    <dgm:cxn modelId="{B655327E-B8AE-43D9-ADD0-309E7CD8466A}" type="presParOf" srcId="{DB8FF9C8-76A9-4116-BF46-243CB7F9805C}" destId="{FFC71A7E-A561-48F6-9B89-65C3B2196B32}" srcOrd="1" destOrd="0" presId="urn:microsoft.com/office/officeart/2018/2/layout/IconVerticalSolidList"/>
    <dgm:cxn modelId="{D8D1D11B-327D-4330-B71C-AB2518AC22A3}" type="presParOf" srcId="{DB8FF9C8-76A9-4116-BF46-243CB7F9805C}" destId="{CC5003B9-63BC-41BC-923B-6A21E0AD44AF}" srcOrd="2" destOrd="0" presId="urn:microsoft.com/office/officeart/2018/2/layout/IconVerticalSolidList"/>
    <dgm:cxn modelId="{17ED09FF-766D-4491-8CE2-F64643AB5656}" type="presParOf" srcId="{DB8FF9C8-76A9-4116-BF46-243CB7F9805C}" destId="{9C54E266-79DE-4840-A077-B4261F41EFCD}" srcOrd="3" destOrd="0" presId="urn:microsoft.com/office/officeart/2018/2/layout/IconVerticalSolidList"/>
    <dgm:cxn modelId="{93788045-A4DA-4D8C-B148-32AFDD801634}" type="presParOf" srcId="{644CB029-C8B4-459E-BF32-8648C9E2549F}" destId="{585037FF-FFEA-40E9-A8AA-1939E7B376C8}" srcOrd="3" destOrd="0" presId="urn:microsoft.com/office/officeart/2018/2/layout/IconVerticalSolidList"/>
    <dgm:cxn modelId="{986B2675-D516-436A-9852-809F0760E26B}" type="presParOf" srcId="{644CB029-C8B4-459E-BF32-8648C9E2549F}" destId="{CB66FA8A-0861-4EF0-AC73-5FF4E868137F}" srcOrd="4" destOrd="0" presId="urn:microsoft.com/office/officeart/2018/2/layout/IconVerticalSolidList"/>
    <dgm:cxn modelId="{670CFECF-AA4A-4EDC-AF81-12EF1EB91DBB}" type="presParOf" srcId="{CB66FA8A-0861-4EF0-AC73-5FF4E868137F}" destId="{92261CB2-2B6C-4C01-A7B0-4687C87C5FA1}" srcOrd="0" destOrd="0" presId="urn:microsoft.com/office/officeart/2018/2/layout/IconVerticalSolidList"/>
    <dgm:cxn modelId="{BB87110B-DC15-47AF-B401-4DBE3D78A65B}" type="presParOf" srcId="{CB66FA8A-0861-4EF0-AC73-5FF4E868137F}" destId="{C24F1228-275E-4028-8777-A68749551109}" srcOrd="1" destOrd="0" presId="urn:microsoft.com/office/officeart/2018/2/layout/IconVerticalSolidList"/>
    <dgm:cxn modelId="{6C703CE1-BB4E-433D-9794-F1BD133A3781}" type="presParOf" srcId="{CB66FA8A-0861-4EF0-AC73-5FF4E868137F}" destId="{1FA80D5D-7659-4B93-8C2F-D67514A2885D}" srcOrd="2" destOrd="0" presId="urn:microsoft.com/office/officeart/2018/2/layout/IconVerticalSolidList"/>
    <dgm:cxn modelId="{6EF703D9-DB51-48BF-89CA-DAE455149960}" type="presParOf" srcId="{CB66FA8A-0861-4EF0-AC73-5FF4E868137F}" destId="{0024B096-85A4-40DB-B64A-640FB5286B17}" srcOrd="3" destOrd="0" presId="urn:microsoft.com/office/officeart/2018/2/layout/IconVerticalSolidList"/>
    <dgm:cxn modelId="{640ED06B-DA75-4D72-AFBE-F98FF980957F}" type="presParOf" srcId="{644CB029-C8B4-459E-BF32-8648C9E2549F}" destId="{D5257C9E-5159-4884-A490-8DF7D406710F}" srcOrd="5" destOrd="0" presId="urn:microsoft.com/office/officeart/2018/2/layout/IconVerticalSolidList"/>
    <dgm:cxn modelId="{C7CAB3D3-9F54-4D0B-9408-99880A138737}" type="presParOf" srcId="{644CB029-C8B4-459E-BF32-8648C9E2549F}" destId="{0370FCC2-5EDB-4AD8-9E0B-525BF6EBE938}" srcOrd="6" destOrd="0" presId="urn:microsoft.com/office/officeart/2018/2/layout/IconVerticalSolidList"/>
    <dgm:cxn modelId="{B95379D3-11F0-4CD5-91AA-DE3A75554CD7}" type="presParOf" srcId="{0370FCC2-5EDB-4AD8-9E0B-525BF6EBE938}" destId="{8DB6F4AB-35FC-4527-87D4-EB47E2D77F76}" srcOrd="0" destOrd="0" presId="urn:microsoft.com/office/officeart/2018/2/layout/IconVerticalSolidList"/>
    <dgm:cxn modelId="{62498604-A7EA-4AFB-93C5-788D2DD2C76B}" type="presParOf" srcId="{0370FCC2-5EDB-4AD8-9E0B-525BF6EBE938}" destId="{F8EA4607-3887-4433-B7D4-886DEEF5EFFE}" srcOrd="1" destOrd="0" presId="urn:microsoft.com/office/officeart/2018/2/layout/IconVerticalSolidList"/>
    <dgm:cxn modelId="{C20886C6-5494-4D6F-A43E-0913C6F79178}" type="presParOf" srcId="{0370FCC2-5EDB-4AD8-9E0B-525BF6EBE938}" destId="{09595505-B4F6-4710-A92D-58603AB6A858}" srcOrd="2" destOrd="0" presId="urn:microsoft.com/office/officeart/2018/2/layout/IconVerticalSolidList"/>
    <dgm:cxn modelId="{FDDDB919-5EED-4DD8-810D-B36DC12DDA08}" type="presParOf" srcId="{0370FCC2-5EDB-4AD8-9E0B-525BF6EBE938}" destId="{6F0E8E94-BE3D-473C-93A0-3464B80F21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6B6223E-6D4B-401F-8495-292420B8B80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A516A6D-C419-413B-8192-5805D7392D04}">
      <dgm:prSet/>
      <dgm:spPr/>
      <dgm:t>
        <a:bodyPr/>
        <a:lstStyle/>
        <a:p>
          <a:r>
            <a:rPr lang="en-GB"/>
            <a:t>advanced iterator - traverses lists in both forward and backward directions</a:t>
          </a:r>
          <a:endParaRPr lang="en-US"/>
        </a:p>
      </dgm:t>
    </dgm:pt>
    <dgm:pt modelId="{A74A9244-E75F-4034-AFB0-705B595A0726}" type="parTrans" cxnId="{DBBA1275-2073-4049-A3FA-3B68FD292511}">
      <dgm:prSet/>
      <dgm:spPr/>
      <dgm:t>
        <a:bodyPr/>
        <a:lstStyle/>
        <a:p>
          <a:endParaRPr lang="en-US"/>
        </a:p>
      </dgm:t>
    </dgm:pt>
    <dgm:pt modelId="{2AF8AD75-BED6-4E03-BDC1-1439B53A2C43}" type="sibTrans" cxnId="{DBBA1275-2073-4049-A3FA-3B68FD29251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AE381F-6449-46E6-AAB2-D597E6F573B9}">
      <dgm:prSet/>
      <dgm:spPr/>
      <dgm:t>
        <a:bodyPr/>
        <a:lstStyle/>
        <a:p>
          <a:r>
            <a:rPr lang="en-GB"/>
            <a:t>Extends Iterator, but implements List – only can be used on List classes</a:t>
          </a:r>
          <a:endParaRPr lang="en-US"/>
        </a:p>
      </dgm:t>
    </dgm:pt>
    <dgm:pt modelId="{542B9B3B-7926-4E69-80BE-7DF98FA0F64A}" type="parTrans" cxnId="{F6DCD78E-BF71-4037-8C96-27C7DF899427}">
      <dgm:prSet/>
      <dgm:spPr/>
      <dgm:t>
        <a:bodyPr/>
        <a:lstStyle/>
        <a:p>
          <a:endParaRPr lang="en-US"/>
        </a:p>
      </dgm:t>
    </dgm:pt>
    <dgm:pt modelId="{42739653-D3F9-472F-9CBB-1C95CCBC8C6B}" type="sibTrans" cxnId="{F6DCD78E-BF71-4037-8C96-27C7DF89942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0211E53-EC5A-4547-A959-C138467B1A75}">
      <dgm:prSet/>
      <dgm:spPr/>
      <dgm:t>
        <a:bodyPr/>
        <a:lstStyle/>
        <a:p>
          <a:r>
            <a:rPr lang="en-GB"/>
            <a:t>Allows element modification – can add, remove, or update elements while iterating</a:t>
          </a:r>
          <a:endParaRPr lang="en-US"/>
        </a:p>
      </dgm:t>
    </dgm:pt>
    <dgm:pt modelId="{0CDC0AAB-AF51-42F4-8F3C-FD8AD7154DDE}" type="parTrans" cxnId="{EF3F5277-7FB8-40DB-AFA0-0A6DD07B9358}">
      <dgm:prSet/>
      <dgm:spPr/>
      <dgm:t>
        <a:bodyPr/>
        <a:lstStyle/>
        <a:p>
          <a:endParaRPr lang="en-US"/>
        </a:p>
      </dgm:t>
    </dgm:pt>
    <dgm:pt modelId="{F6946F30-E6C4-4163-9216-1B0421F3C4F6}" type="sibTrans" cxnId="{EF3F5277-7FB8-40DB-AFA0-0A6DD07B935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FB6572B-53C4-47FD-87D1-F4F5387D1B63}" type="pres">
      <dgm:prSet presAssocID="{76B6223E-6D4B-401F-8495-292420B8B80E}" presName="Name0" presStyleCnt="0">
        <dgm:presLayoutVars>
          <dgm:animLvl val="lvl"/>
          <dgm:resizeHandles val="exact"/>
        </dgm:presLayoutVars>
      </dgm:prSet>
      <dgm:spPr/>
    </dgm:pt>
    <dgm:pt modelId="{EA257930-D22D-4DDA-A271-73247D6CE022}" type="pres">
      <dgm:prSet presAssocID="{5A516A6D-C419-413B-8192-5805D7392D04}" presName="compositeNode" presStyleCnt="0">
        <dgm:presLayoutVars>
          <dgm:bulletEnabled val="1"/>
        </dgm:presLayoutVars>
      </dgm:prSet>
      <dgm:spPr/>
    </dgm:pt>
    <dgm:pt modelId="{D4AEB267-6172-4019-8415-A0AFBFEEF658}" type="pres">
      <dgm:prSet presAssocID="{5A516A6D-C419-413B-8192-5805D7392D04}" presName="bgRect" presStyleLbl="bgAccFollowNode1" presStyleIdx="0" presStyleCnt="3"/>
      <dgm:spPr/>
    </dgm:pt>
    <dgm:pt modelId="{B1B69C8D-9E27-4166-8759-2129DCE38862}" type="pres">
      <dgm:prSet presAssocID="{2AF8AD75-BED6-4E03-BDC1-1439B53A2C4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1BED488-079C-4626-B721-F7AD53187309}" type="pres">
      <dgm:prSet presAssocID="{5A516A6D-C419-413B-8192-5805D7392D04}" presName="bottomLine" presStyleLbl="alignNode1" presStyleIdx="1" presStyleCnt="6">
        <dgm:presLayoutVars/>
      </dgm:prSet>
      <dgm:spPr/>
    </dgm:pt>
    <dgm:pt modelId="{C9D637ED-07C5-4FA5-AFFA-A5FAFC85C844}" type="pres">
      <dgm:prSet presAssocID="{5A516A6D-C419-413B-8192-5805D7392D04}" presName="nodeText" presStyleLbl="bgAccFollowNode1" presStyleIdx="0" presStyleCnt="3">
        <dgm:presLayoutVars>
          <dgm:bulletEnabled val="1"/>
        </dgm:presLayoutVars>
      </dgm:prSet>
      <dgm:spPr/>
    </dgm:pt>
    <dgm:pt modelId="{490EA29E-3C52-4EBE-922A-6AB660EC689F}" type="pres">
      <dgm:prSet presAssocID="{2AF8AD75-BED6-4E03-BDC1-1439B53A2C43}" presName="sibTrans" presStyleCnt="0"/>
      <dgm:spPr/>
    </dgm:pt>
    <dgm:pt modelId="{4BAC7425-3C18-4112-8E61-BF259D2DC02B}" type="pres">
      <dgm:prSet presAssocID="{F4AE381F-6449-46E6-AAB2-D597E6F573B9}" presName="compositeNode" presStyleCnt="0">
        <dgm:presLayoutVars>
          <dgm:bulletEnabled val="1"/>
        </dgm:presLayoutVars>
      </dgm:prSet>
      <dgm:spPr/>
    </dgm:pt>
    <dgm:pt modelId="{EAC1702A-7D54-4BFE-90E8-FC61EC901229}" type="pres">
      <dgm:prSet presAssocID="{F4AE381F-6449-46E6-AAB2-D597E6F573B9}" presName="bgRect" presStyleLbl="bgAccFollowNode1" presStyleIdx="1" presStyleCnt="3"/>
      <dgm:spPr/>
    </dgm:pt>
    <dgm:pt modelId="{629D7C2D-C1B7-44AA-9733-78D07911B51E}" type="pres">
      <dgm:prSet presAssocID="{42739653-D3F9-472F-9CBB-1C95CCBC8C6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5A846B-5F30-4AE6-8514-19D5FC5A9A60}" type="pres">
      <dgm:prSet presAssocID="{F4AE381F-6449-46E6-AAB2-D597E6F573B9}" presName="bottomLine" presStyleLbl="alignNode1" presStyleIdx="3" presStyleCnt="6">
        <dgm:presLayoutVars/>
      </dgm:prSet>
      <dgm:spPr/>
    </dgm:pt>
    <dgm:pt modelId="{9966E2AB-FAEB-48FF-8981-55139309124E}" type="pres">
      <dgm:prSet presAssocID="{F4AE381F-6449-46E6-AAB2-D597E6F573B9}" presName="nodeText" presStyleLbl="bgAccFollowNode1" presStyleIdx="1" presStyleCnt="3">
        <dgm:presLayoutVars>
          <dgm:bulletEnabled val="1"/>
        </dgm:presLayoutVars>
      </dgm:prSet>
      <dgm:spPr/>
    </dgm:pt>
    <dgm:pt modelId="{EB7F9E2F-D647-45C0-8ABE-8670C3B373E7}" type="pres">
      <dgm:prSet presAssocID="{42739653-D3F9-472F-9CBB-1C95CCBC8C6B}" presName="sibTrans" presStyleCnt="0"/>
      <dgm:spPr/>
    </dgm:pt>
    <dgm:pt modelId="{531D9F95-A67D-4AE6-AF16-BE85EF4B98A3}" type="pres">
      <dgm:prSet presAssocID="{10211E53-EC5A-4547-A959-C138467B1A75}" presName="compositeNode" presStyleCnt="0">
        <dgm:presLayoutVars>
          <dgm:bulletEnabled val="1"/>
        </dgm:presLayoutVars>
      </dgm:prSet>
      <dgm:spPr/>
    </dgm:pt>
    <dgm:pt modelId="{F52913FE-9974-470D-A854-B167E0C6318F}" type="pres">
      <dgm:prSet presAssocID="{10211E53-EC5A-4547-A959-C138467B1A75}" presName="bgRect" presStyleLbl="bgAccFollowNode1" presStyleIdx="2" presStyleCnt="3"/>
      <dgm:spPr/>
    </dgm:pt>
    <dgm:pt modelId="{5AB0D2D1-E4A7-4AA8-B3BB-32C41F970435}" type="pres">
      <dgm:prSet presAssocID="{F6946F30-E6C4-4163-9216-1B0421F3C4F6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A5C0314-CC9E-4028-BAD7-E84BAC83937D}" type="pres">
      <dgm:prSet presAssocID="{10211E53-EC5A-4547-A959-C138467B1A75}" presName="bottomLine" presStyleLbl="alignNode1" presStyleIdx="5" presStyleCnt="6">
        <dgm:presLayoutVars/>
      </dgm:prSet>
      <dgm:spPr/>
    </dgm:pt>
    <dgm:pt modelId="{D77EECE8-A8CE-4BE3-93A9-845796D7D794}" type="pres">
      <dgm:prSet presAssocID="{10211E53-EC5A-4547-A959-C138467B1A7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CED255C-B508-46A2-91BF-32A32BE412BB}" type="presOf" srcId="{F6946F30-E6C4-4163-9216-1B0421F3C4F6}" destId="{5AB0D2D1-E4A7-4AA8-B3BB-32C41F970435}" srcOrd="0" destOrd="0" presId="urn:microsoft.com/office/officeart/2016/7/layout/BasicLinearProcessNumbered"/>
    <dgm:cxn modelId="{1A1F8946-0C62-4DC9-AAB5-59EF00ABCA19}" type="presOf" srcId="{2AF8AD75-BED6-4E03-BDC1-1439B53A2C43}" destId="{B1B69C8D-9E27-4166-8759-2129DCE38862}" srcOrd="0" destOrd="0" presId="urn:microsoft.com/office/officeart/2016/7/layout/BasicLinearProcessNumbered"/>
    <dgm:cxn modelId="{DBBA1275-2073-4049-A3FA-3B68FD292511}" srcId="{76B6223E-6D4B-401F-8495-292420B8B80E}" destId="{5A516A6D-C419-413B-8192-5805D7392D04}" srcOrd="0" destOrd="0" parTransId="{A74A9244-E75F-4034-AFB0-705B595A0726}" sibTransId="{2AF8AD75-BED6-4E03-BDC1-1439B53A2C43}"/>
    <dgm:cxn modelId="{EF3F5277-7FB8-40DB-AFA0-0A6DD07B9358}" srcId="{76B6223E-6D4B-401F-8495-292420B8B80E}" destId="{10211E53-EC5A-4547-A959-C138467B1A75}" srcOrd="2" destOrd="0" parTransId="{0CDC0AAB-AF51-42F4-8F3C-FD8AD7154DDE}" sibTransId="{F6946F30-E6C4-4163-9216-1B0421F3C4F6}"/>
    <dgm:cxn modelId="{17B6C384-3F9A-4C2E-A643-E2BDC8CDF74D}" type="presOf" srcId="{F4AE381F-6449-46E6-AAB2-D597E6F573B9}" destId="{EAC1702A-7D54-4BFE-90E8-FC61EC901229}" srcOrd="0" destOrd="0" presId="urn:microsoft.com/office/officeart/2016/7/layout/BasicLinearProcessNumbered"/>
    <dgm:cxn modelId="{F6DCD78E-BF71-4037-8C96-27C7DF899427}" srcId="{76B6223E-6D4B-401F-8495-292420B8B80E}" destId="{F4AE381F-6449-46E6-AAB2-D597E6F573B9}" srcOrd="1" destOrd="0" parTransId="{542B9B3B-7926-4E69-80BE-7DF98FA0F64A}" sibTransId="{42739653-D3F9-472F-9CBB-1C95CCBC8C6B}"/>
    <dgm:cxn modelId="{9B8215A7-C6B5-426B-AE0C-1E0E787430EF}" type="presOf" srcId="{5A516A6D-C419-413B-8192-5805D7392D04}" destId="{D4AEB267-6172-4019-8415-A0AFBFEEF658}" srcOrd="0" destOrd="0" presId="urn:microsoft.com/office/officeart/2016/7/layout/BasicLinearProcessNumbered"/>
    <dgm:cxn modelId="{6F0A80A7-9EFD-4C7B-B49B-469E27BD0A51}" type="presOf" srcId="{76B6223E-6D4B-401F-8495-292420B8B80E}" destId="{5FB6572B-53C4-47FD-87D1-F4F5387D1B63}" srcOrd="0" destOrd="0" presId="urn:microsoft.com/office/officeart/2016/7/layout/BasicLinearProcessNumbered"/>
    <dgm:cxn modelId="{11B568AB-6DF7-4501-B48E-A45AE38B801D}" type="presOf" srcId="{F4AE381F-6449-46E6-AAB2-D597E6F573B9}" destId="{9966E2AB-FAEB-48FF-8981-55139309124E}" srcOrd="1" destOrd="0" presId="urn:microsoft.com/office/officeart/2016/7/layout/BasicLinearProcessNumbered"/>
    <dgm:cxn modelId="{ECEEF5D2-D382-415E-9DAA-9DC8F025EB4C}" type="presOf" srcId="{10211E53-EC5A-4547-A959-C138467B1A75}" destId="{F52913FE-9974-470D-A854-B167E0C6318F}" srcOrd="0" destOrd="0" presId="urn:microsoft.com/office/officeart/2016/7/layout/BasicLinearProcessNumbered"/>
    <dgm:cxn modelId="{CBA2AADE-88C2-4362-9E86-1F9172C7B882}" type="presOf" srcId="{10211E53-EC5A-4547-A959-C138467B1A75}" destId="{D77EECE8-A8CE-4BE3-93A9-845796D7D794}" srcOrd="1" destOrd="0" presId="urn:microsoft.com/office/officeart/2016/7/layout/BasicLinearProcessNumbered"/>
    <dgm:cxn modelId="{FF620DEA-5C41-4F93-A36D-C04349767A36}" type="presOf" srcId="{5A516A6D-C419-413B-8192-5805D7392D04}" destId="{C9D637ED-07C5-4FA5-AFFA-A5FAFC85C844}" srcOrd="1" destOrd="0" presId="urn:microsoft.com/office/officeart/2016/7/layout/BasicLinearProcessNumbered"/>
    <dgm:cxn modelId="{70A7C8F3-6E95-41A9-A7DC-524B6024039A}" type="presOf" srcId="{42739653-D3F9-472F-9CBB-1C95CCBC8C6B}" destId="{629D7C2D-C1B7-44AA-9733-78D07911B51E}" srcOrd="0" destOrd="0" presId="urn:microsoft.com/office/officeart/2016/7/layout/BasicLinearProcessNumbered"/>
    <dgm:cxn modelId="{84DDEE5B-E81D-41C0-B1D3-28E2F88E66A9}" type="presParOf" srcId="{5FB6572B-53C4-47FD-87D1-F4F5387D1B63}" destId="{EA257930-D22D-4DDA-A271-73247D6CE022}" srcOrd="0" destOrd="0" presId="urn:microsoft.com/office/officeart/2016/7/layout/BasicLinearProcessNumbered"/>
    <dgm:cxn modelId="{1A1790B6-F6DE-457D-956C-17ED2DF03494}" type="presParOf" srcId="{EA257930-D22D-4DDA-A271-73247D6CE022}" destId="{D4AEB267-6172-4019-8415-A0AFBFEEF658}" srcOrd="0" destOrd="0" presId="urn:microsoft.com/office/officeart/2016/7/layout/BasicLinearProcessNumbered"/>
    <dgm:cxn modelId="{AF8549C6-33D6-4F84-822B-6B42547DC20D}" type="presParOf" srcId="{EA257930-D22D-4DDA-A271-73247D6CE022}" destId="{B1B69C8D-9E27-4166-8759-2129DCE38862}" srcOrd="1" destOrd="0" presId="urn:microsoft.com/office/officeart/2016/7/layout/BasicLinearProcessNumbered"/>
    <dgm:cxn modelId="{583AFAD2-F952-4F56-A037-D9CCC3052672}" type="presParOf" srcId="{EA257930-D22D-4DDA-A271-73247D6CE022}" destId="{A1BED488-079C-4626-B721-F7AD53187309}" srcOrd="2" destOrd="0" presId="urn:microsoft.com/office/officeart/2016/7/layout/BasicLinearProcessNumbered"/>
    <dgm:cxn modelId="{164886AE-AB5A-42BD-8E58-57581F10B187}" type="presParOf" srcId="{EA257930-D22D-4DDA-A271-73247D6CE022}" destId="{C9D637ED-07C5-4FA5-AFFA-A5FAFC85C844}" srcOrd="3" destOrd="0" presId="urn:microsoft.com/office/officeart/2016/7/layout/BasicLinearProcessNumbered"/>
    <dgm:cxn modelId="{42CF1A21-21C6-43AB-8C50-C023E07309C2}" type="presParOf" srcId="{5FB6572B-53C4-47FD-87D1-F4F5387D1B63}" destId="{490EA29E-3C52-4EBE-922A-6AB660EC689F}" srcOrd="1" destOrd="0" presId="urn:microsoft.com/office/officeart/2016/7/layout/BasicLinearProcessNumbered"/>
    <dgm:cxn modelId="{2595294F-7D87-489E-B7B4-963A7321BB96}" type="presParOf" srcId="{5FB6572B-53C4-47FD-87D1-F4F5387D1B63}" destId="{4BAC7425-3C18-4112-8E61-BF259D2DC02B}" srcOrd="2" destOrd="0" presId="urn:microsoft.com/office/officeart/2016/7/layout/BasicLinearProcessNumbered"/>
    <dgm:cxn modelId="{15401588-92DA-4BF3-840C-EF07400CCAFB}" type="presParOf" srcId="{4BAC7425-3C18-4112-8E61-BF259D2DC02B}" destId="{EAC1702A-7D54-4BFE-90E8-FC61EC901229}" srcOrd="0" destOrd="0" presId="urn:microsoft.com/office/officeart/2016/7/layout/BasicLinearProcessNumbered"/>
    <dgm:cxn modelId="{EA5EE296-4FBA-4384-B047-C9FB5C83FBFD}" type="presParOf" srcId="{4BAC7425-3C18-4112-8E61-BF259D2DC02B}" destId="{629D7C2D-C1B7-44AA-9733-78D07911B51E}" srcOrd="1" destOrd="0" presId="urn:microsoft.com/office/officeart/2016/7/layout/BasicLinearProcessNumbered"/>
    <dgm:cxn modelId="{88A52026-08DC-4666-ADD4-6D42D94AFB55}" type="presParOf" srcId="{4BAC7425-3C18-4112-8E61-BF259D2DC02B}" destId="{DF5A846B-5F30-4AE6-8514-19D5FC5A9A60}" srcOrd="2" destOrd="0" presId="urn:microsoft.com/office/officeart/2016/7/layout/BasicLinearProcessNumbered"/>
    <dgm:cxn modelId="{BEDE73E2-9182-43C2-A0D1-AF94C49C71C3}" type="presParOf" srcId="{4BAC7425-3C18-4112-8E61-BF259D2DC02B}" destId="{9966E2AB-FAEB-48FF-8981-55139309124E}" srcOrd="3" destOrd="0" presId="urn:microsoft.com/office/officeart/2016/7/layout/BasicLinearProcessNumbered"/>
    <dgm:cxn modelId="{73599BFF-3695-4DC5-AEC6-35A434E9AE08}" type="presParOf" srcId="{5FB6572B-53C4-47FD-87D1-F4F5387D1B63}" destId="{EB7F9E2F-D647-45C0-8ABE-8670C3B373E7}" srcOrd="3" destOrd="0" presId="urn:microsoft.com/office/officeart/2016/7/layout/BasicLinearProcessNumbered"/>
    <dgm:cxn modelId="{78E313B7-0F1A-4DE3-9D87-187F38878286}" type="presParOf" srcId="{5FB6572B-53C4-47FD-87D1-F4F5387D1B63}" destId="{531D9F95-A67D-4AE6-AF16-BE85EF4B98A3}" srcOrd="4" destOrd="0" presId="urn:microsoft.com/office/officeart/2016/7/layout/BasicLinearProcessNumbered"/>
    <dgm:cxn modelId="{2EBA849D-1B32-4112-9A73-1B31E795AD22}" type="presParOf" srcId="{531D9F95-A67D-4AE6-AF16-BE85EF4B98A3}" destId="{F52913FE-9974-470D-A854-B167E0C6318F}" srcOrd="0" destOrd="0" presId="urn:microsoft.com/office/officeart/2016/7/layout/BasicLinearProcessNumbered"/>
    <dgm:cxn modelId="{E72271BD-7FBF-421B-AE2F-9BA53E903870}" type="presParOf" srcId="{531D9F95-A67D-4AE6-AF16-BE85EF4B98A3}" destId="{5AB0D2D1-E4A7-4AA8-B3BB-32C41F970435}" srcOrd="1" destOrd="0" presId="urn:microsoft.com/office/officeart/2016/7/layout/BasicLinearProcessNumbered"/>
    <dgm:cxn modelId="{8253B85D-7895-4CA5-958A-499E5231C077}" type="presParOf" srcId="{531D9F95-A67D-4AE6-AF16-BE85EF4B98A3}" destId="{7A5C0314-CC9E-4028-BAD7-E84BAC83937D}" srcOrd="2" destOrd="0" presId="urn:microsoft.com/office/officeart/2016/7/layout/BasicLinearProcessNumbered"/>
    <dgm:cxn modelId="{ABA42138-9FF9-4169-9D1A-0426FC5FF367}" type="presParOf" srcId="{531D9F95-A67D-4AE6-AF16-BE85EF4B98A3}" destId="{D77EECE8-A8CE-4BE3-93A9-845796D7D7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DDA112-BD05-4731-9144-0B8E09A782C2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1DFCD60-CF67-4ED5-B3CF-CE3CFABE2D94}">
      <dgm:prSet/>
      <dgm:spPr/>
      <dgm:t>
        <a:bodyPr/>
        <a:lstStyle/>
        <a:p>
          <a:r>
            <a:rPr lang="en-GB"/>
            <a:t>Allow programs to make decisions based on conditions</a:t>
          </a:r>
          <a:endParaRPr lang="en-US"/>
        </a:p>
      </dgm:t>
    </dgm:pt>
    <dgm:pt modelId="{8D57DEFD-D9AA-4D1B-9EA0-316D5F0B8086}" type="parTrans" cxnId="{ADC5BAAA-80D3-4CB8-A018-56B7871C851D}">
      <dgm:prSet/>
      <dgm:spPr/>
      <dgm:t>
        <a:bodyPr/>
        <a:lstStyle/>
        <a:p>
          <a:endParaRPr lang="en-US"/>
        </a:p>
      </dgm:t>
    </dgm:pt>
    <dgm:pt modelId="{8223FE6E-9FC3-4CD3-B5A1-EBE2C7B5C64F}" type="sibTrans" cxnId="{ADC5BAAA-80D3-4CB8-A018-56B7871C851D}">
      <dgm:prSet/>
      <dgm:spPr/>
      <dgm:t>
        <a:bodyPr/>
        <a:lstStyle/>
        <a:p>
          <a:endParaRPr lang="en-US"/>
        </a:p>
      </dgm:t>
    </dgm:pt>
    <dgm:pt modelId="{07DCF63D-4394-4A01-B968-FF8DC357DAB2}">
      <dgm:prSet/>
      <dgm:spPr/>
      <dgm:t>
        <a:bodyPr/>
        <a:lstStyle/>
        <a:p>
          <a:r>
            <a:rPr lang="en-GB"/>
            <a:t>Controls the flow of execution depending on whether a condition is true or false</a:t>
          </a:r>
          <a:endParaRPr lang="en-US"/>
        </a:p>
      </dgm:t>
    </dgm:pt>
    <dgm:pt modelId="{268CF713-42B3-4AB5-B6CB-1744813DBE85}" type="parTrans" cxnId="{8F7A0935-04A6-4344-9D24-E459186A5EDC}">
      <dgm:prSet/>
      <dgm:spPr/>
      <dgm:t>
        <a:bodyPr/>
        <a:lstStyle/>
        <a:p>
          <a:endParaRPr lang="en-US"/>
        </a:p>
      </dgm:t>
    </dgm:pt>
    <dgm:pt modelId="{C3B2775F-C8D8-4631-B920-481E0740FB3A}" type="sibTrans" cxnId="{8F7A0935-04A6-4344-9D24-E459186A5EDC}">
      <dgm:prSet/>
      <dgm:spPr/>
      <dgm:t>
        <a:bodyPr/>
        <a:lstStyle/>
        <a:p>
          <a:endParaRPr lang="en-US"/>
        </a:p>
      </dgm:t>
    </dgm:pt>
    <dgm:pt modelId="{7E3D6542-110D-44F9-9087-98DC76F04D7A}">
      <dgm:prSet/>
      <dgm:spPr/>
      <dgm:t>
        <a:bodyPr/>
        <a:lstStyle/>
        <a:p>
          <a:r>
            <a:rPr lang="en-GB"/>
            <a:t>Common types: if, if-else, if-else-if, switch</a:t>
          </a:r>
          <a:endParaRPr lang="en-US"/>
        </a:p>
      </dgm:t>
    </dgm:pt>
    <dgm:pt modelId="{7F14C407-1A4D-421E-B293-6FFBEB2F1A94}" type="parTrans" cxnId="{71AFA506-0F35-4CE4-B4B9-4A980FDF2554}">
      <dgm:prSet/>
      <dgm:spPr/>
      <dgm:t>
        <a:bodyPr/>
        <a:lstStyle/>
        <a:p>
          <a:endParaRPr lang="en-US"/>
        </a:p>
      </dgm:t>
    </dgm:pt>
    <dgm:pt modelId="{5DE6CA2E-0277-4EAF-AE7C-10BB92E2CD42}" type="sibTrans" cxnId="{71AFA506-0F35-4CE4-B4B9-4A980FDF2554}">
      <dgm:prSet/>
      <dgm:spPr/>
      <dgm:t>
        <a:bodyPr/>
        <a:lstStyle/>
        <a:p>
          <a:endParaRPr lang="en-US"/>
        </a:p>
      </dgm:t>
    </dgm:pt>
    <dgm:pt modelId="{151FC905-0583-4E4A-83D4-CAD861155A60}" type="pres">
      <dgm:prSet presAssocID="{B2DDA112-BD05-4731-9144-0B8E09A782C2}" presName="Name0" presStyleCnt="0">
        <dgm:presLayoutVars>
          <dgm:dir/>
          <dgm:animLvl val="lvl"/>
          <dgm:resizeHandles val="exact"/>
        </dgm:presLayoutVars>
      </dgm:prSet>
      <dgm:spPr/>
    </dgm:pt>
    <dgm:pt modelId="{330C9F56-342B-42DD-8E2F-0E27FC0E9E0A}" type="pres">
      <dgm:prSet presAssocID="{91DFCD60-CF67-4ED5-B3CF-CE3CFABE2D94}" presName="linNode" presStyleCnt="0"/>
      <dgm:spPr/>
    </dgm:pt>
    <dgm:pt modelId="{44F54B88-1202-4BF1-B559-958AD1545C4B}" type="pres">
      <dgm:prSet presAssocID="{91DFCD60-CF67-4ED5-B3CF-CE3CFABE2D9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4A5E5D7-FC96-4A10-93D6-61F5AFD24E45}" type="pres">
      <dgm:prSet presAssocID="{8223FE6E-9FC3-4CD3-B5A1-EBE2C7B5C64F}" presName="sp" presStyleCnt="0"/>
      <dgm:spPr/>
    </dgm:pt>
    <dgm:pt modelId="{055F9C23-518B-4F69-B1C6-F91EFFABCD7A}" type="pres">
      <dgm:prSet presAssocID="{07DCF63D-4394-4A01-B968-FF8DC357DAB2}" presName="linNode" presStyleCnt="0"/>
      <dgm:spPr/>
    </dgm:pt>
    <dgm:pt modelId="{36524626-B634-4654-B011-6558AEA975E5}" type="pres">
      <dgm:prSet presAssocID="{07DCF63D-4394-4A01-B968-FF8DC357DAB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FCB1E33-216E-4AB8-BE52-E060442994CF}" type="pres">
      <dgm:prSet presAssocID="{C3B2775F-C8D8-4631-B920-481E0740FB3A}" presName="sp" presStyleCnt="0"/>
      <dgm:spPr/>
    </dgm:pt>
    <dgm:pt modelId="{E9FDCF1A-6DB3-4335-BDDA-9F83F62FD741}" type="pres">
      <dgm:prSet presAssocID="{7E3D6542-110D-44F9-9087-98DC76F04D7A}" presName="linNode" presStyleCnt="0"/>
      <dgm:spPr/>
    </dgm:pt>
    <dgm:pt modelId="{BB77D856-22B0-44EF-8649-DA7F0AC63ECD}" type="pres">
      <dgm:prSet presAssocID="{7E3D6542-110D-44F9-9087-98DC76F04D7A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1AFA506-0F35-4CE4-B4B9-4A980FDF2554}" srcId="{B2DDA112-BD05-4731-9144-0B8E09A782C2}" destId="{7E3D6542-110D-44F9-9087-98DC76F04D7A}" srcOrd="2" destOrd="0" parTransId="{7F14C407-1A4D-421E-B293-6FFBEB2F1A94}" sibTransId="{5DE6CA2E-0277-4EAF-AE7C-10BB92E2CD42}"/>
    <dgm:cxn modelId="{8F7A0935-04A6-4344-9D24-E459186A5EDC}" srcId="{B2DDA112-BD05-4731-9144-0B8E09A782C2}" destId="{07DCF63D-4394-4A01-B968-FF8DC357DAB2}" srcOrd="1" destOrd="0" parTransId="{268CF713-42B3-4AB5-B6CB-1744813DBE85}" sibTransId="{C3B2775F-C8D8-4631-B920-481E0740FB3A}"/>
    <dgm:cxn modelId="{8930504B-59EB-4E9E-9F90-706B21B5FCA3}" type="presOf" srcId="{7E3D6542-110D-44F9-9087-98DC76F04D7A}" destId="{BB77D856-22B0-44EF-8649-DA7F0AC63ECD}" srcOrd="0" destOrd="0" presId="urn:microsoft.com/office/officeart/2005/8/layout/vList5"/>
    <dgm:cxn modelId="{D0A59181-21CE-4169-B646-3155F574362A}" type="presOf" srcId="{B2DDA112-BD05-4731-9144-0B8E09A782C2}" destId="{151FC905-0583-4E4A-83D4-CAD861155A60}" srcOrd="0" destOrd="0" presId="urn:microsoft.com/office/officeart/2005/8/layout/vList5"/>
    <dgm:cxn modelId="{ADC5BAAA-80D3-4CB8-A018-56B7871C851D}" srcId="{B2DDA112-BD05-4731-9144-0B8E09A782C2}" destId="{91DFCD60-CF67-4ED5-B3CF-CE3CFABE2D94}" srcOrd="0" destOrd="0" parTransId="{8D57DEFD-D9AA-4D1B-9EA0-316D5F0B8086}" sibTransId="{8223FE6E-9FC3-4CD3-B5A1-EBE2C7B5C64F}"/>
    <dgm:cxn modelId="{89EBD4EC-95B7-405C-84A4-6CF1A9AB4D51}" type="presOf" srcId="{91DFCD60-CF67-4ED5-B3CF-CE3CFABE2D94}" destId="{44F54B88-1202-4BF1-B559-958AD1545C4B}" srcOrd="0" destOrd="0" presId="urn:microsoft.com/office/officeart/2005/8/layout/vList5"/>
    <dgm:cxn modelId="{10F634F7-452B-418E-99AB-049DC8534212}" type="presOf" srcId="{07DCF63D-4394-4A01-B968-FF8DC357DAB2}" destId="{36524626-B634-4654-B011-6558AEA975E5}" srcOrd="0" destOrd="0" presId="urn:microsoft.com/office/officeart/2005/8/layout/vList5"/>
    <dgm:cxn modelId="{06BF794B-9B98-4832-8B55-9EA49C83674A}" type="presParOf" srcId="{151FC905-0583-4E4A-83D4-CAD861155A60}" destId="{330C9F56-342B-42DD-8E2F-0E27FC0E9E0A}" srcOrd="0" destOrd="0" presId="urn:microsoft.com/office/officeart/2005/8/layout/vList5"/>
    <dgm:cxn modelId="{01B552F2-563D-49CF-83B6-C2C86E3296C7}" type="presParOf" srcId="{330C9F56-342B-42DD-8E2F-0E27FC0E9E0A}" destId="{44F54B88-1202-4BF1-B559-958AD1545C4B}" srcOrd="0" destOrd="0" presId="urn:microsoft.com/office/officeart/2005/8/layout/vList5"/>
    <dgm:cxn modelId="{C6B49B52-ABA9-40DC-A349-84C892DD0953}" type="presParOf" srcId="{151FC905-0583-4E4A-83D4-CAD861155A60}" destId="{74A5E5D7-FC96-4A10-93D6-61F5AFD24E45}" srcOrd="1" destOrd="0" presId="urn:microsoft.com/office/officeart/2005/8/layout/vList5"/>
    <dgm:cxn modelId="{0D96C2AF-84E9-4E55-9D3F-46CF318E226C}" type="presParOf" srcId="{151FC905-0583-4E4A-83D4-CAD861155A60}" destId="{055F9C23-518B-4F69-B1C6-F91EFFABCD7A}" srcOrd="2" destOrd="0" presId="urn:microsoft.com/office/officeart/2005/8/layout/vList5"/>
    <dgm:cxn modelId="{AFCE2A82-5781-4C94-94CD-AA6BB0499921}" type="presParOf" srcId="{055F9C23-518B-4F69-B1C6-F91EFFABCD7A}" destId="{36524626-B634-4654-B011-6558AEA975E5}" srcOrd="0" destOrd="0" presId="urn:microsoft.com/office/officeart/2005/8/layout/vList5"/>
    <dgm:cxn modelId="{30DFC9CF-B5D5-436F-9A24-8260004882EF}" type="presParOf" srcId="{151FC905-0583-4E4A-83D4-CAD861155A60}" destId="{3FCB1E33-216E-4AB8-BE52-E060442994CF}" srcOrd="3" destOrd="0" presId="urn:microsoft.com/office/officeart/2005/8/layout/vList5"/>
    <dgm:cxn modelId="{45DFB071-EEC1-405B-8F2B-E32650364467}" type="presParOf" srcId="{151FC905-0583-4E4A-83D4-CAD861155A60}" destId="{E9FDCF1A-6DB3-4335-BDDA-9F83F62FD741}" srcOrd="4" destOrd="0" presId="urn:microsoft.com/office/officeart/2005/8/layout/vList5"/>
    <dgm:cxn modelId="{291D856E-0A34-4B56-B87A-4DD4787D5EDC}" type="presParOf" srcId="{E9FDCF1A-6DB3-4335-BDDA-9F83F62FD741}" destId="{BB77D856-22B0-44EF-8649-DA7F0AC63E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D022A08-EBEC-4512-8763-401B59DA22A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DB7F77B-E06B-4E27-B9AA-87E7FABC87E0}">
      <dgm:prSet/>
      <dgm:spPr/>
      <dgm:t>
        <a:bodyPr/>
        <a:lstStyle/>
        <a:p>
          <a:r>
            <a:rPr lang="en-GB"/>
            <a:t>interface in Java to define custom sorting logic for objects</a:t>
          </a:r>
          <a:endParaRPr lang="en-US"/>
        </a:p>
      </dgm:t>
    </dgm:pt>
    <dgm:pt modelId="{52ECD9EF-CFFD-43C7-85F4-962032A0234C}" type="parTrans" cxnId="{87F0F498-AB40-4661-89D1-F5F29F44F047}">
      <dgm:prSet/>
      <dgm:spPr/>
      <dgm:t>
        <a:bodyPr/>
        <a:lstStyle/>
        <a:p>
          <a:endParaRPr lang="en-US"/>
        </a:p>
      </dgm:t>
    </dgm:pt>
    <dgm:pt modelId="{3B59638E-671A-4444-8B7C-6396BBE2A591}" type="sibTrans" cxnId="{87F0F498-AB40-4661-89D1-F5F29F44F047}">
      <dgm:prSet/>
      <dgm:spPr/>
      <dgm:t>
        <a:bodyPr/>
        <a:lstStyle/>
        <a:p>
          <a:endParaRPr lang="en-US"/>
        </a:p>
      </dgm:t>
    </dgm:pt>
    <dgm:pt modelId="{65EC36A6-BB9C-4195-B19D-35BFD5E17B60}">
      <dgm:prSet/>
      <dgm:spPr/>
      <dgm:t>
        <a:bodyPr/>
        <a:lstStyle/>
        <a:p>
          <a:r>
            <a:rPr lang="en-GB"/>
            <a:t>allows you to sort objects in multiple ways</a:t>
          </a:r>
          <a:endParaRPr lang="en-US"/>
        </a:p>
      </dgm:t>
    </dgm:pt>
    <dgm:pt modelId="{381F8558-1CD3-429C-897A-14FF05234299}" type="parTrans" cxnId="{5521127E-C1DF-4ECE-B6E1-BC11B04E14CD}">
      <dgm:prSet/>
      <dgm:spPr/>
      <dgm:t>
        <a:bodyPr/>
        <a:lstStyle/>
        <a:p>
          <a:endParaRPr lang="en-US"/>
        </a:p>
      </dgm:t>
    </dgm:pt>
    <dgm:pt modelId="{F2FF1CE7-C72B-4BA6-A80E-2587FA99AED8}" type="sibTrans" cxnId="{5521127E-C1DF-4ECE-B6E1-BC11B04E14CD}">
      <dgm:prSet/>
      <dgm:spPr/>
      <dgm:t>
        <a:bodyPr/>
        <a:lstStyle/>
        <a:p>
          <a:endParaRPr lang="en-US"/>
        </a:p>
      </dgm:t>
    </dgm:pt>
    <dgm:pt modelId="{1AB0EA79-20AD-4DCA-ABBA-CAC9B09A0731}">
      <dgm:prSet/>
      <dgm:spPr/>
      <dgm:t>
        <a:bodyPr/>
        <a:lstStyle/>
        <a:p>
          <a:r>
            <a:rPr lang="en-GB"/>
            <a:t>can define different comparators for sorting</a:t>
          </a:r>
          <a:endParaRPr lang="en-US"/>
        </a:p>
      </dgm:t>
    </dgm:pt>
    <dgm:pt modelId="{1AAEE1DA-BB97-4D43-BD69-3F693D929468}" type="parTrans" cxnId="{C19BD9C4-4FD5-448A-BD42-AD752540DE4F}">
      <dgm:prSet/>
      <dgm:spPr/>
      <dgm:t>
        <a:bodyPr/>
        <a:lstStyle/>
        <a:p>
          <a:endParaRPr lang="en-US"/>
        </a:p>
      </dgm:t>
    </dgm:pt>
    <dgm:pt modelId="{6105CC23-356C-43D6-9867-07F7A7D690EA}" type="sibTrans" cxnId="{C19BD9C4-4FD5-448A-BD42-AD752540DE4F}">
      <dgm:prSet/>
      <dgm:spPr/>
      <dgm:t>
        <a:bodyPr/>
        <a:lstStyle/>
        <a:p>
          <a:endParaRPr lang="en-US"/>
        </a:p>
      </dgm:t>
    </dgm:pt>
    <dgm:pt modelId="{5CF37A2F-9E31-4FDF-B2B0-7F56833253FD}">
      <dgm:prSet/>
      <dgm:spPr/>
      <dgm:t>
        <a:bodyPr/>
        <a:lstStyle/>
        <a:p>
          <a:r>
            <a:rPr lang="en-GB"/>
            <a:t>Sorting logic is defined outside the class</a:t>
          </a:r>
          <a:endParaRPr lang="en-US"/>
        </a:p>
      </dgm:t>
    </dgm:pt>
    <dgm:pt modelId="{B37C1875-9617-473C-82D3-5A31504F63AB}" type="parTrans" cxnId="{5221A892-6F66-44E3-8008-9F6DC78FD780}">
      <dgm:prSet/>
      <dgm:spPr/>
      <dgm:t>
        <a:bodyPr/>
        <a:lstStyle/>
        <a:p>
          <a:endParaRPr lang="en-US"/>
        </a:p>
      </dgm:t>
    </dgm:pt>
    <dgm:pt modelId="{9FD9B039-5EC1-45FF-A004-DF8B6DDF8717}" type="sibTrans" cxnId="{5221A892-6F66-44E3-8008-9F6DC78FD780}">
      <dgm:prSet/>
      <dgm:spPr/>
      <dgm:t>
        <a:bodyPr/>
        <a:lstStyle/>
        <a:p>
          <a:endParaRPr lang="en-US"/>
        </a:p>
      </dgm:t>
    </dgm:pt>
    <dgm:pt modelId="{DC7BA237-326B-4AAD-AAE5-6BE7602C010A}">
      <dgm:prSet/>
      <dgm:spPr/>
      <dgm:t>
        <a:bodyPr/>
        <a:lstStyle/>
        <a:p>
          <a:r>
            <a:rPr lang="en-GB"/>
            <a:t>Useful when sorting existing classes that cannot be modified</a:t>
          </a:r>
          <a:endParaRPr lang="en-US"/>
        </a:p>
      </dgm:t>
    </dgm:pt>
    <dgm:pt modelId="{87E799C7-30ED-4EE5-8A0B-B07C57E1E6E3}" type="parTrans" cxnId="{A232877D-74F9-4537-9C8C-FBBFC8C97FE1}">
      <dgm:prSet/>
      <dgm:spPr/>
      <dgm:t>
        <a:bodyPr/>
        <a:lstStyle/>
        <a:p>
          <a:endParaRPr lang="en-US"/>
        </a:p>
      </dgm:t>
    </dgm:pt>
    <dgm:pt modelId="{C9379C18-CD37-4787-ADA4-F02C9D960F16}" type="sibTrans" cxnId="{A232877D-74F9-4537-9C8C-FBBFC8C97FE1}">
      <dgm:prSet/>
      <dgm:spPr/>
      <dgm:t>
        <a:bodyPr/>
        <a:lstStyle/>
        <a:p>
          <a:endParaRPr lang="en-US"/>
        </a:p>
      </dgm:t>
    </dgm:pt>
    <dgm:pt modelId="{45EB285A-4BA2-4A43-899C-79388F553C34}" type="pres">
      <dgm:prSet presAssocID="{9D022A08-EBEC-4512-8763-401B59DA22AC}" presName="linear" presStyleCnt="0">
        <dgm:presLayoutVars>
          <dgm:animLvl val="lvl"/>
          <dgm:resizeHandles val="exact"/>
        </dgm:presLayoutVars>
      </dgm:prSet>
      <dgm:spPr/>
    </dgm:pt>
    <dgm:pt modelId="{26C28B51-A318-4228-88F2-CBD0BFDC761E}" type="pres">
      <dgm:prSet presAssocID="{FDB7F77B-E06B-4E27-B9AA-87E7FABC87E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9A18F2-D740-4999-9E00-E7AAEB5C7F56}" type="pres">
      <dgm:prSet presAssocID="{3B59638E-671A-4444-8B7C-6396BBE2A591}" presName="spacer" presStyleCnt="0"/>
      <dgm:spPr/>
    </dgm:pt>
    <dgm:pt modelId="{68E5EA68-D491-452D-9085-C8D116050A56}" type="pres">
      <dgm:prSet presAssocID="{65EC36A6-BB9C-4195-B19D-35BFD5E17B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7817927-97DC-4CEF-9D77-4AA08730DB22}" type="pres">
      <dgm:prSet presAssocID="{F2FF1CE7-C72B-4BA6-A80E-2587FA99AED8}" presName="spacer" presStyleCnt="0"/>
      <dgm:spPr/>
    </dgm:pt>
    <dgm:pt modelId="{DCCA43AE-671F-49BD-8686-B2744FC3EC8A}" type="pres">
      <dgm:prSet presAssocID="{1AB0EA79-20AD-4DCA-ABBA-CAC9B09A07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CB47C3-9300-442F-BE3E-142D342AF844}" type="pres">
      <dgm:prSet presAssocID="{6105CC23-356C-43D6-9867-07F7A7D690EA}" presName="spacer" presStyleCnt="0"/>
      <dgm:spPr/>
    </dgm:pt>
    <dgm:pt modelId="{45C4314B-BE02-424F-BDE8-17739B2C4D31}" type="pres">
      <dgm:prSet presAssocID="{5CF37A2F-9E31-4FDF-B2B0-7F56833253F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757C62B-2A9C-4220-8983-2F9D6B7477B4}" type="pres">
      <dgm:prSet presAssocID="{9FD9B039-5EC1-45FF-A004-DF8B6DDF8717}" presName="spacer" presStyleCnt="0"/>
      <dgm:spPr/>
    </dgm:pt>
    <dgm:pt modelId="{EB8A2529-528D-46A8-821B-192D4D1C2C4A}" type="pres">
      <dgm:prSet presAssocID="{DC7BA237-326B-4AAD-AAE5-6BE7602C010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573E81E-BF83-49A0-B89C-EA56CD0BBA1C}" type="presOf" srcId="{65EC36A6-BB9C-4195-B19D-35BFD5E17B60}" destId="{68E5EA68-D491-452D-9085-C8D116050A56}" srcOrd="0" destOrd="0" presId="urn:microsoft.com/office/officeart/2005/8/layout/vList2"/>
    <dgm:cxn modelId="{00FDC13B-B032-4CAF-AFF9-9B3B73B7554D}" type="presOf" srcId="{9D022A08-EBEC-4512-8763-401B59DA22AC}" destId="{45EB285A-4BA2-4A43-899C-79388F553C34}" srcOrd="0" destOrd="0" presId="urn:microsoft.com/office/officeart/2005/8/layout/vList2"/>
    <dgm:cxn modelId="{20A4866E-6BE0-4085-BA26-A8D3E6ACA7F6}" type="presOf" srcId="{DC7BA237-326B-4AAD-AAE5-6BE7602C010A}" destId="{EB8A2529-528D-46A8-821B-192D4D1C2C4A}" srcOrd="0" destOrd="0" presId="urn:microsoft.com/office/officeart/2005/8/layout/vList2"/>
    <dgm:cxn modelId="{C1A40A72-1B3D-423D-98EF-E7E82CA3FF0D}" type="presOf" srcId="{5CF37A2F-9E31-4FDF-B2B0-7F56833253FD}" destId="{45C4314B-BE02-424F-BDE8-17739B2C4D31}" srcOrd="0" destOrd="0" presId="urn:microsoft.com/office/officeart/2005/8/layout/vList2"/>
    <dgm:cxn modelId="{A232877D-74F9-4537-9C8C-FBBFC8C97FE1}" srcId="{9D022A08-EBEC-4512-8763-401B59DA22AC}" destId="{DC7BA237-326B-4AAD-AAE5-6BE7602C010A}" srcOrd="4" destOrd="0" parTransId="{87E799C7-30ED-4EE5-8A0B-B07C57E1E6E3}" sibTransId="{C9379C18-CD37-4787-ADA4-F02C9D960F16}"/>
    <dgm:cxn modelId="{5521127E-C1DF-4ECE-B6E1-BC11B04E14CD}" srcId="{9D022A08-EBEC-4512-8763-401B59DA22AC}" destId="{65EC36A6-BB9C-4195-B19D-35BFD5E17B60}" srcOrd="1" destOrd="0" parTransId="{381F8558-1CD3-429C-897A-14FF05234299}" sibTransId="{F2FF1CE7-C72B-4BA6-A80E-2587FA99AED8}"/>
    <dgm:cxn modelId="{5221A892-6F66-44E3-8008-9F6DC78FD780}" srcId="{9D022A08-EBEC-4512-8763-401B59DA22AC}" destId="{5CF37A2F-9E31-4FDF-B2B0-7F56833253FD}" srcOrd="3" destOrd="0" parTransId="{B37C1875-9617-473C-82D3-5A31504F63AB}" sibTransId="{9FD9B039-5EC1-45FF-A004-DF8B6DDF8717}"/>
    <dgm:cxn modelId="{8EA80593-2B95-4585-8282-D79A32D70781}" type="presOf" srcId="{FDB7F77B-E06B-4E27-B9AA-87E7FABC87E0}" destId="{26C28B51-A318-4228-88F2-CBD0BFDC761E}" srcOrd="0" destOrd="0" presId="urn:microsoft.com/office/officeart/2005/8/layout/vList2"/>
    <dgm:cxn modelId="{87F0F498-AB40-4661-89D1-F5F29F44F047}" srcId="{9D022A08-EBEC-4512-8763-401B59DA22AC}" destId="{FDB7F77B-E06B-4E27-B9AA-87E7FABC87E0}" srcOrd="0" destOrd="0" parTransId="{52ECD9EF-CFFD-43C7-85F4-962032A0234C}" sibTransId="{3B59638E-671A-4444-8B7C-6396BBE2A591}"/>
    <dgm:cxn modelId="{C19BD9C4-4FD5-448A-BD42-AD752540DE4F}" srcId="{9D022A08-EBEC-4512-8763-401B59DA22AC}" destId="{1AB0EA79-20AD-4DCA-ABBA-CAC9B09A0731}" srcOrd="2" destOrd="0" parTransId="{1AAEE1DA-BB97-4D43-BD69-3F693D929468}" sibTransId="{6105CC23-356C-43D6-9867-07F7A7D690EA}"/>
    <dgm:cxn modelId="{B0F220F0-E3B1-4028-9125-96415A0A8EEF}" type="presOf" srcId="{1AB0EA79-20AD-4DCA-ABBA-CAC9B09A0731}" destId="{DCCA43AE-671F-49BD-8686-B2744FC3EC8A}" srcOrd="0" destOrd="0" presId="urn:microsoft.com/office/officeart/2005/8/layout/vList2"/>
    <dgm:cxn modelId="{0DF16F0C-F9EF-463A-B801-A72C5FF2382D}" type="presParOf" srcId="{45EB285A-4BA2-4A43-899C-79388F553C34}" destId="{26C28B51-A318-4228-88F2-CBD0BFDC761E}" srcOrd="0" destOrd="0" presId="urn:microsoft.com/office/officeart/2005/8/layout/vList2"/>
    <dgm:cxn modelId="{AC3A5DF6-6923-4F2B-9635-BED9FF74E7CC}" type="presParOf" srcId="{45EB285A-4BA2-4A43-899C-79388F553C34}" destId="{3F9A18F2-D740-4999-9E00-E7AAEB5C7F56}" srcOrd="1" destOrd="0" presId="urn:microsoft.com/office/officeart/2005/8/layout/vList2"/>
    <dgm:cxn modelId="{3861B763-678D-4130-B73C-2655B64212F0}" type="presParOf" srcId="{45EB285A-4BA2-4A43-899C-79388F553C34}" destId="{68E5EA68-D491-452D-9085-C8D116050A56}" srcOrd="2" destOrd="0" presId="urn:microsoft.com/office/officeart/2005/8/layout/vList2"/>
    <dgm:cxn modelId="{C5CBA1BB-C552-46B8-AA50-9DFD46A2F6BB}" type="presParOf" srcId="{45EB285A-4BA2-4A43-899C-79388F553C34}" destId="{17817927-97DC-4CEF-9D77-4AA08730DB22}" srcOrd="3" destOrd="0" presId="urn:microsoft.com/office/officeart/2005/8/layout/vList2"/>
    <dgm:cxn modelId="{0710DE14-3E2D-495E-936B-4102404AC7DE}" type="presParOf" srcId="{45EB285A-4BA2-4A43-899C-79388F553C34}" destId="{DCCA43AE-671F-49BD-8686-B2744FC3EC8A}" srcOrd="4" destOrd="0" presId="urn:microsoft.com/office/officeart/2005/8/layout/vList2"/>
    <dgm:cxn modelId="{71DA7FC3-78CA-4C44-98A9-F5A4C549B426}" type="presParOf" srcId="{45EB285A-4BA2-4A43-899C-79388F553C34}" destId="{1ECB47C3-9300-442F-BE3E-142D342AF844}" srcOrd="5" destOrd="0" presId="urn:microsoft.com/office/officeart/2005/8/layout/vList2"/>
    <dgm:cxn modelId="{DBF17654-39D8-4587-919A-240F66A4D7DE}" type="presParOf" srcId="{45EB285A-4BA2-4A43-899C-79388F553C34}" destId="{45C4314B-BE02-424F-BDE8-17739B2C4D31}" srcOrd="6" destOrd="0" presId="urn:microsoft.com/office/officeart/2005/8/layout/vList2"/>
    <dgm:cxn modelId="{8E28E906-3E4B-45DC-8FB8-4CCDBCBA7807}" type="presParOf" srcId="{45EB285A-4BA2-4A43-899C-79388F553C34}" destId="{3757C62B-2A9C-4220-8983-2F9D6B7477B4}" srcOrd="7" destOrd="0" presId="urn:microsoft.com/office/officeart/2005/8/layout/vList2"/>
    <dgm:cxn modelId="{8604C595-5FA7-4231-8C5B-CCA6CB90BA5E}" type="presParOf" srcId="{45EB285A-4BA2-4A43-899C-79388F553C34}" destId="{EB8A2529-528D-46A8-821B-192D4D1C2C4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CB3872-E6CF-41A0-B490-11E4BAAC42C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1C5EFB-34BC-472C-B382-DA3D7F61B3FA}">
      <dgm:prSet/>
      <dgm:spPr/>
      <dgm:t>
        <a:bodyPr/>
        <a:lstStyle/>
        <a:p>
          <a:r>
            <a:rPr lang="en-GB" dirty="0"/>
            <a:t>Lightweight subprocesses, representing the smallest unit of execution with separate paths</a:t>
          </a:r>
          <a:endParaRPr lang="en-US" dirty="0"/>
        </a:p>
      </dgm:t>
    </dgm:pt>
    <dgm:pt modelId="{32F4CD34-F089-4AF1-AF4F-8F8E0DBB7852}" type="parTrans" cxnId="{ACCD4D83-FA90-49FB-8AF3-B0563AE3E81F}">
      <dgm:prSet/>
      <dgm:spPr/>
      <dgm:t>
        <a:bodyPr/>
        <a:lstStyle/>
        <a:p>
          <a:endParaRPr lang="en-US"/>
        </a:p>
      </dgm:t>
    </dgm:pt>
    <dgm:pt modelId="{F6A1749F-A68A-40E5-B87F-50939121B2E5}" type="sibTrans" cxnId="{ACCD4D83-FA90-49FB-8AF3-B0563AE3E81F}">
      <dgm:prSet/>
      <dgm:spPr/>
      <dgm:t>
        <a:bodyPr/>
        <a:lstStyle/>
        <a:p>
          <a:endParaRPr lang="en-US"/>
        </a:p>
      </dgm:t>
    </dgm:pt>
    <dgm:pt modelId="{ABE309EA-DFB7-4A18-8C13-A48AD04CFF2A}">
      <dgm:prSet/>
      <dgm:spPr/>
      <dgm:t>
        <a:bodyPr/>
        <a:lstStyle/>
        <a:p>
          <a:r>
            <a:rPr lang="en-IN" dirty="0"/>
            <a:t>Multiple threads can be used at a time, increasing efficiency</a:t>
          </a:r>
          <a:endParaRPr lang="en-US" dirty="0"/>
        </a:p>
      </dgm:t>
    </dgm:pt>
    <dgm:pt modelId="{C82AB43B-9C71-4588-8A7A-80FA63D8BB27}" type="parTrans" cxnId="{A67F20B0-C4C7-45FD-B7A7-CD2062361532}">
      <dgm:prSet/>
      <dgm:spPr/>
      <dgm:t>
        <a:bodyPr/>
        <a:lstStyle/>
        <a:p>
          <a:endParaRPr lang="en-US"/>
        </a:p>
      </dgm:t>
    </dgm:pt>
    <dgm:pt modelId="{8FFEB448-75FD-41C1-A428-9B1F8AAAF892}" type="sibTrans" cxnId="{A67F20B0-C4C7-45FD-B7A7-CD2062361532}">
      <dgm:prSet/>
      <dgm:spPr/>
      <dgm:t>
        <a:bodyPr/>
        <a:lstStyle/>
        <a:p>
          <a:endParaRPr lang="en-US"/>
        </a:p>
      </dgm:t>
    </dgm:pt>
    <dgm:pt modelId="{E7161917-1382-47F4-8715-7E205C933C9A}">
      <dgm:prSet/>
      <dgm:spPr/>
      <dgm:t>
        <a:bodyPr/>
        <a:lstStyle/>
        <a:p>
          <a:r>
            <a:rPr lang="en-IN"/>
            <a:t>Handled by JVM</a:t>
          </a:r>
          <a:endParaRPr lang="en-US"/>
        </a:p>
      </dgm:t>
    </dgm:pt>
    <dgm:pt modelId="{898584DE-B702-4EA1-A0B4-7EE5F42F3226}" type="parTrans" cxnId="{79D2A66E-7D0C-4A50-B7AC-6E9F1968FF4A}">
      <dgm:prSet/>
      <dgm:spPr/>
      <dgm:t>
        <a:bodyPr/>
        <a:lstStyle/>
        <a:p>
          <a:endParaRPr lang="en-US"/>
        </a:p>
      </dgm:t>
    </dgm:pt>
    <dgm:pt modelId="{700EFCF9-249E-4248-A443-AAB758882DC9}" type="sibTrans" cxnId="{79D2A66E-7D0C-4A50-B7AC-6E9F1968FF4A}">
      <dgm:prSet/>
      <dgm:spPr/>
      <dgm:t>
        <a:bodyPr/>
        <a:lstStyle/>
        <a:p>
          <a:endParaRPr lang="en-US"/>
        </a:p>
      </dgm:t>
    </dgm:pt>
    <dgm:pt modelId="{3B7E8734-AB1A-4737-8DDC-B484B5564CA4}">
      <dgm:prSet/>
      <dgm:spPr/>
      <dgm:t>
        <a:bodyPr/>
        <a:lstStyle/>
        <a:p>
          <a:r>
            <a:rPr lang="en-IN"/>
            <a:t>Can be created by :</a:t>
          </a:r>
          <a:endParaRPr lang="en-US"/>
        </a:p>
      </dgm:t>
    </dgm:pt>
    <dgm:pt modelId="{6B3FBCDB-1C57-4A4F-816D-B7AD1FC72456}" type="parTrans" cxnId="{A655E9D9-888A-470D-AB46-926F699547DA}">
      <dgm:prSet/>
      <dgm:spPr/>
      <dgm:t>
        <a:bodyPr/>
        <a:lstStyle/>
        <a:p>
          <a:endParaRPr lang="en-US"/>
        </a:p>
      </dgm:t>
    </dgm:pt>
    <dgm:pt modelId="{3F6898F6-1D6C-4232-8CD3-3F794E183402}" type="sibTrans" cxnId="{A655E9D9-888A-470D-AB46-926F699547DA}">
      <dgm:prSet/>
      <dgm:spPr/>
      <dgm:t>
        <a:bodyPr/>
        <a:lstStyle/>
        <a:p>
          <a:endParaRPr lang="en-US"/>
        </a:p>
      </dgm:t>
    </dgm:pt>
    <dgm:pt modelId="{F72121F6-569C-4B28-929D-870620682FBD}">
      <dgm:prSet/>
      <dgm:spPr/>
      <dgm:t>
        <a:bodyPr/>
        <a:lstStyle/>
        <a:p>
          <a:r>
            <a:rPr lang="en-IN"/>
            <a:t>Extending Thread Class</a:t>
          </a:r>
          <a:endParaRPr lang="en-US"/>
        </a:p>
      </dgm:t>
    </dgm:pt>
    <dgm:pt modelId="{EFC5D1B9-6758-4CD9-974A-6CD0BB43006C}" type="parTrans" cxnId="{E801668E-DC7E-4959-A341-6F8A4A53CBAC}">
      <dgm:prSet/>
      <dgm:spPr/>
      <dgm:t>
        <a:bodyPr/>
        <a:lstStyle/>
        <a:p>
          <a:endParaRPr lang="en-US"/>
        </a:p>
      </dgm:t>
    </dgm:pt>
    <dgm:pt modelId="{062723E4-CF39-4AA3-AD43-2933A02CE2FB}" type="sibTrans" cxnId="{E801668E-DC7E-4959-A341-6F8A4A53CBAC}">
      <dgm:prSet/>
      <dgm:spPr/>
      <dgm:t>
        <a:bodyPr/>
        <a:lstStyle/>
        <a:p>
          <a:endParaRPr lang="en-US"/>
        </a:p>
      </dgm:t>
    </dgm:pt>
    <dgm:pt modelId="{6705588C-A912-4501-97E5-A257EE53C63F}">
      <dgm:prSet/>
      <dgm:spPr/>
      <dgm:t>
        <a:bodyPr/>
        <a:lstStyle/>
        <a:p>
          <a:r>
            <a:rPr lang="en-IN"/>
            <a:t>Implementing Runnable Interface</a:t>
          </a:r>
          <a:endParaRPr lang="en-US"/>
        </a:p>
      </dgm:t>
    </dgm:pt>
    <dgm:pt modelId="{DFA59B74-D29F-467E-A1E8-ABF5D7D53EBD}" type="parTrans" cxnId="{0B65EF48-A52B-4C19-8BCF-AFF3ED2A7A6C}">
      <dgm:prSet/>
      <dgm:spPr/>
      <dgm:t>
        <a:bodyPr/>
        <a:lstStyle/>
        <a:p>
          <a:endParaRPr lang="en-US"/>
        </a:p>
      </dgm:t>
    </dgm:pt>
    <dgm:pt modelId="{9A292822-227B-4C2D-8BAD-639EF947DF0C}" type="sibTrans" cxnId="{0B65EF48-A52B-4C19-8BCF-AFF3ED2A7A6C}">
      <dgm:prSet/>
      <dgm:spPr/>
      <dgm:t>
        <a:bodyPr/>
        <a:lstStyle/>
        <a:p>
          <a:endParaRPr lang="en-US"/>
        </a:p>
      </dgm:t>
    </dgm:pt>
    <dgm:pt modelId="{4A8C8B5D-1B00-4957-897E-8A49A5F017FD}" type="pres">
      <dgm:prSet presAssocID="{17CB3872-E6CF-41A0-B490-11E4BAAC42C7}" presName="Name0" presStyleCnt="0">
        <dgm:presLayoutVars>
          <dgm:dir/>
          <dgm:animLvl val="lvl"/>
          <dgm:resizeHandles val="exact"/>
        </dgm:presLayoutVars>
      </dgm:prSet>
      <dgm:spPr/>
    </dgm:pt>
    <dgm:pt modelId="{DA7FD0D5-FE6E-4CB9-97EF-C0D3A86F28EA}" type="pres">
      <dgm:prSet presAssocID="{051C5EFB-34BC-472C-B382-DA3D7F61B3FA}" presName="linNode" presStyleCnt="0"/>
      <dgm:spPr/>
    </dgm:pt>
    <dgm:pt modelId="{0B65F9BB-85C1-40CD-8AEC-E0FEE741F6D7}" type="pres">
      <dgm:prSet presAssocID="{051C5EFB-34BC-472C-B382-DA3D7F61B3FA}" presName="parentText" presStyleLbl="node1" presStyleIdx="0" presStyleCnt="4" custScaleX="277778">
        <dgm:presLayoutVars>
          <dgm:chMax val="1"/>
          <dgm:bulletEnabled val="1"/>
        </dgm:presLayoutVars>
      </dgm:prSet>
      <dgm:spPr/>
    </dgm:pt>
    <dgm:pt modelId="{EB66F282-3EFB-4CF9-AABB-C15A47BC5AE9}" type="pres">
      <dgm:prSet presAssocID="{F6A1749F-A68A-40E5-B87F-50939121B2E5}" presName="sp" presStyleCnt="0"/>
      <dgm:spPr/>
    </dgm:pt>
    <dgm:pt modelId="{7773797C-2D72-4F48-B460-205376F45C92}" type="pres">
      <dgm:prSet presAssocID="{ABE309EA-DFB7-4A18-8C13-A48AD04CFF2A}" presName="linNode" presStyleCnt="0"/>
      <dgm:spPr/>
    </dgm:pt>
    <dgm:pt modelId="{0A240DEF-DB26-45E8-9772-4EB95FAC1C4B}" type="pres">
      <dgm:prSet presAssocID="{ABE309EA-DFB7-4A18-8C13-A48AD04CFF2A}" presName="parentText" presStyleLbl="node1" presStyleIdx="1" presStyleCnt="4" custScaleX="244995">
        <dgm:presLayoutVars>
          <dgm:chMax val="1"/>
          <dgm:bulletEnabled val="1"/>
        </dgm:presLayoutVars>
      </dgm:prSet>
      <dgm:spPr/>
    </dgm:pt>
    <dgm:pt modelId="{A5DD13BD-3483-4EE8-AD76-009AE8236699}" type="pres">
      <dgm:prSet presAssocID="{8FFEB448-75FD-41C1-A428-9B1F8AAAF892}" presName="sp" presStyleCnt="0"/>
      <dgm:spPr/>
    </dgm:pt>
    <dgm:pt modelId="{59A886DA-83CD-4430-B0D8-667DA99FFC22}" type="pres">
      <dgm:prSet presAssocID="{E7161917-1382-47F4-8715-7E205C933C9A}" presName="linNode" presStyleCnt="0"/>
      <dgm:spPr/>
    </dgm:pt>
    <dgm:pt modelId="{BDE378D2-56A8-40C8-A299-EAEBB09B949C}" type="pres">
      <dgm:prSet presAssocID="{E7161917-1382-47F4-8715-7E205C933C9A}" presName="parentText" presStyleLbl="node1" presStyleIdx="2" presStyleCnt="4" custScaleX="167053">
        <dgm:presLayoutVars>
          <dgm:chMax val="1"/>
          <dgm:bulletEnabled val="1"/>
        </dgm:presLayoutVars>
      </dgm:prSet>
      <dgm:spPr/>
    </dgm:pt>
    <dgm:pt modelId="{33103E9D-4602-490A-A4A2-CBE2145C24B2}" type="pres">
      <dgm:prSet presAssocID="{700EFCF9-249E-4248-A443-AAB758882DC9}" presName="sp" presStyleCnt="0"/>
      <dgm:spPr/>
    </dgm:pt>
    <dgm:pt modelId="{19C3CB38-B82F-4401-8249-B18C6D398DA9}" type="pres">
      <dgm:prSet presAssocID="{3B7E8734-AB1A-4737-8DDC-B484B5564CA4}" presName="linNode" presStyleCnt="0"/>
      <dgm:spPr/>
    </dgm:pt>
    <dgm:pt modelId="{EE34BB0B-1B4E-4AF4-B74A-54088149BE7B}" type="pres">
      <dgm:prSet presAssocID="{3B7E8734-AB1A-4737-8DDC-B484B5564CA4}" presName="parentText" presStyleLbl="node1" presStyleIdx="3" presStyleCnt="4" custScaleX="178569">
        <dgm:presLayoutVars>
          <dgm:chMax val="1"/>
          <dgm:bulletEnabled val="1"/>
        </dgm:presLayoutVars>
      </dgm:prSet>
      <dgm:spPr/>
    </dgm:pt>
    <dgm:pt modelId="{DC935978-E06D-4B53-BA80-5F0A475C0775}" type="pres">
      <dgm:prSet presAssocID="{3B7E8734-AB1A-4737-8DDC-B484B5564CA4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4347703-8BE0-4F12-9B6A-BD9EA65E07B0}" type="presOf" srcId="{3B7E8734-AB1A-4737-8DDC-B484B5564CA4}" destId="{EE34BB0B-1B4E-4AF4-B74A-54088149BE7B}" srcOrd="0" destOrd="0" presId="urn:microsoft.com/office/officeart/2005/8/layout/vList5"/>
    <dgm:cxn modelId="{DB292E0A-B694-4E2C-A3FB-2F2689E315E9}" type="presOf" srcId="{ABE309EA-DFB7-4A18-8C13-A48AD04CFF2A}" destId="{0A240DEF-DB26-45E8-9772-4EB95FAC1C4B}" srcOrd="0" destOrd="0" presId="urn:microsoft.com/office/officeart/2005/8/layout/vList5"/>
    <dgm:cxn modelId="{0B65EF48-A52B-4C19-8BCF-AFF3ED2A7A6C}" srcId="{3B7E8734-AB1A-4737-8DDC-B484B5564CA4}" destId="{6705588C-A912-4501-97E5-A257EE53C63F}" srcOrd="1" destOrd="0" parTransId="{DFA59B74-D29F-467E-A1E8-ABF5D7D53EBD}" sibTransId="{9A292822-227B-4C2D-8BAD-639EF947DF0C}"/>
    <dgm:cxn modelId="{79D2A66E-7D0C-4A50-B7AC-6E9F1968FF4A}" srcId="{17CB3872-E6CF-41A0-B490-11E4BAAC42C7}" destId="{E7161917-1382-47F4-8715-7E205C933C9A}" srcOrd="2" destOrd="0" parTransId="{898584DE-B702-4EA1-A0B4-7EE5F42F3226}" sibTransId="{700EFCF9-249E-4248-A443-AAB758882DC9}"/>
    <dgm:cxn modelId="{3FDC364F-E893-46BD-9EB1-9784FB999EF9}" type="presOf" srcId="{E7161917-1382-47F4-8715-7E205C933C9A}" destId="{BDE378D2-56A8-40C8-A299-EAEBB09B949C}" srcOrd="0" destOrd="0" presId="urn:microsoft.com/office/officeart/2005/8/layout/vList5"/>
    <dgm:cxn modelId="{F7B47170-5980-42DC-9A02-456ED0563173}" type="presOf" srcId="{6705588C-A912-4501-97E5-A257EE53C63F}" destId="{DC935978-E06D-4B53-BA80-5F0A475C0775}" srcOrd="0" destOrd="1" presId="urn:microsoft.com/office/officeart/2005/8/layout/vList5"/>
    <dgm:cxn modelId="{17CB9579-0C0E-4A87-B4D6-0161EBA66428}" type="presOf" srcId="{F72121F6-569C-4B28-929D-870620682FBD}" destId="{DC935978-E06D-4B53-BA80-5F0A475C0775}" srcOrd="0" destOrd="0" presId="urn:microsoft.com/office/officeart/2005/8/layout/vList5"/>
    <dgm:cxn modelId="{ACCD4D83-FA90-49FB-8AF3-B0563AE3E81F}" srcId="{17CB3872-E6CF-41A0-B490-11E4BAAC42C7}" destId="{051C5EFB-34BC-472C-B382-DA3D7F61B3FA}" srcOrd="0" destOrd="0" parTransId="{32F4CD34-F089-4AF1-AF4F-8F8E0DBB7852}" sibTransId="{F6A1749F-A68A-40E5-B87F-50939121B2E5}"/>
    <dgm:cxn modelId="{E801668E-DC7E-4959-A341-6F8A4A53CBAC}" srcId="{3B7E8734-AB1A-4737-8DDC-B484B5564CA4}" destId="{F72121F6-569C-4B28-929D-870620682FBD}" srcOrd="0" destOrd="0" parTransId="{EFC5D1B9-6758-4CD9-974A-6CD0BB43006C}" sibTransId="{062723E4-CF39-4AA3-AD43-2933A02CE2FB}"/>
    <dgm:cxn modelId="{A67F20B0-C4C7-45FD-B7A7-CD2062361532}" srcId="{17CB3872-E6CF-41A0-B490-11E4BAAC42C7}" destId="{ABE309EA-DFB7-4A18-8C13-A48AD04CFF2A}" srcOrd="1" destOrd="0" parTransId="{C82AB43B-9C71-4588-8A7A-80FA63D8BB27}" sibTransId="{8FFEB448-75FD-41C1-A428-9B1F8AAAF892}"/>
    <dgm:cxn modelId="{B74BDEBE-991E-4AEA-9FD1-85EB257A83E6}" type="presOf" srcId="{17CB3872-E6CF-41A0-B490-11E4BAAC42C7}" destId="{4A8C8B5D-1B00-4957-897E-8A49A5F017FD}" srcOrd="0" destOrd="0" presId="urn:microsoft.com/office/officeart/2005/8/layout/vList5"/>
    <dgm:cxn modelId="{F2C51FCB-7735-4A8F-947D-888191A13218}" type="presOf" srcId="{051C5EFB-34BC-472C-B382-DA3D7F61B3FA}" destId="{0B65F9BB-85C1-40CD-8AEC-E0FEE741F6D7}" srcOrd="0" destOrd="0" presId="urn:microsoft.com/office/officeart/2005/8/layout/vList5"/>
    <dgm:cxn modelId="{A655E9D9-888A-470D-AB46-926F699547DA}" srcId="{17CB3872-E6CF-41A0-B490-11E4BAAC42C7}" destId="{3B7E8734-AB1A-4737-8DDC-B484B5564CA4}" srcOrd="3" destOrd="0" parTransId="{6B3FBCDB-1C57-4A4F-816D-B7AD1FC72456}" sibTransId="{3F6898F6-1D6C-4232-8CD3-3F794E183402}"/>
    <dgm:cxn modelId="{BFD9B57B-D53F-4F27-AA6B-3C1BE83FCB35}" type="presParOf" srcId="{4A8C8B5D-1B00-4957-897E-8A49A5F017FD}" destId="{DA7FD0D5-FE6E-4CB9-97EF-C0D3A86F28EA}" srcOrd="0" destOrd="0" presId="urn:microsoft.com/office/officeart/2005/8/layout/vList5"/>
    <dgm:cxn modelId="{271B03C8-3222-4355-B843-EB186C1935FF}" type="presParOf" srcId="{DA7FD0D5-FE6E-4CB9-97EF-C0D3A86F28EA}" destId="{0B65F9BB-85C1-40CD-8AEC-E0FEE741F6D7}" srcOrd="0" destOrd="0" presId="urn:microsoft.com/office/officeart/2005/8/layout/vList5"/>
    <dgm:cxn modelId="{E0D239A0-49B1-44C7-944F-FC0C906C6C46}" type="presParOf" srcId="{4A8C8B5D-1B00-4957-897E-8A49A5F017FD}" destId="{EB66F282-3EFB-4CF9-AABB-C15A47BC5AE9}" srcOrd="1" destOrd="0" presId="urn:microsoft.com/office/officeart/2005/8/layout/vList5"/>
    <dgm:cxn modelId="{92E20EE4-9F18-4C80-91D4-2727C5282E8D}" type="presParOf" srcId="{4A8C8B5D-1B00-4957-897E-8A49A5F017FD}" destId="{7773797C-2D72-4F48-B460-205376F45C92}" srcOrd="2" destOrd="0" presId="urn:microsoft.com/office/officeart/2005/8/layout/vList5"/>
    <dgm:cxn modelId="{97EB0294-EBDB-448E-A4B3-5F1C9C15F353}" type="presParOf" srcId="{7773797C-2D72-4F48-B460-205376F45C92}" destId="{0A240DEF-DB26-45E8-9772-4EB95FAC1C4B}" srcOrd="0" destOrd="0" presId="urn:microsoft.com/office/officeart/2005/8/layout/vList5"/>
    <dgm:cxn modelId="{91275552-69CF-4BFE-AB9E-0E73F61B0AD5}" type="presParOf" srcId="{4A8C8B5D-1B00-4957-897E-8A49A5F017FD}" destId="{A5DD13BD-3483-4EE8-AD76-009AE8236699}" srcOrd="3" destOrd="0" presId="urn:microsoft.com/office/officeart/2005/8/layout/vList5"/>
    <dgm:cxn modelId="{3C28EAC0-E635-4F21-A505-3CAE88335603}" type="presParOf" srcId="{4A8C8B5D-1B00-4957-897E-8A49A5F017FD}" destId="{59A886DA-83CD-4430-B0D8-667DA99FFC22}" srcOrd="4" destOrd="0" presId="urn:microsoft.com/office/officeart/2005/8/layout/vList5"/>
    <dgm:cxn modelId="{16E8F539-3BC4-4B36-A770-C8B72BDC8C9A}" type="presParOf" srcId="{59A886DA-83CD-4430-B0D8-667DA99FFC22}" destId="{BDE378D2-56A8-40C8-A299-EAEBB09B949C}" srcOrd="0" destOrd="0" presId="urn:microsoft.com/office/officeart/2005/8/layout/vList5"/>
    <dgm:cxn modelId="{EA2646B5-B82A-4A5A-B4C8-7D0C6EFEC6AF}" type="presParOf" srcId="{4A8C8B5D-1B00-4957-897E-8A49A5F017FD}" destId="{33103E9D-4602-490A-A4A2-CBE2145C24B2}" srcOrd="5" destOrd="0" presId="urn:microsoft.com/office/officeart/2005/8/layout/vList5"/>
    <dgm:cxn modelId="{CF43D89F-8295-4FF4-9C4B-1FFA5153775E}" type="presParOf" srcId="{4A8C8B5D-1B00-4957-897E-8A49A5F017FD}" destId="{19C3CB38-B82F-4401-8249-B18C6D398DA9}" srcOrd="6" destOrd="0" presId="urn:microsoft.com/office/officeart/2005/8/layout/vList5"/>
    <dgm:cxn modelId="{A293A43E-B688-433F-B1EF-794469B22B53}" type="presParOf" srcId="{19C3CB38-B82F-4401-8249-B18C6D398DA9}" destId="{EE34BB0B-1B4E-4AF4-B74A-54088149BE7B}" srcOrd="0" destOrd="0" presId="urn:microsoft.com/office/officeart/2005/8/layout/vList5"/>
    <dgm:cxn modelId="{F26D9FF8-C9F9-49CF-8A50-9C89260AEB01}" type="presParOf" srcId="{19C3CB38-B82F-4401-8249-B18C6D398DA9}" destId="{DC935978-E06D-4B53-BA80-5F0A475C07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559CB06-968E-4605-B7FA-7D05B52BBD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9EE77F6-ED4D-4EAF-8BBA-C7623A08CBAA}">
      <dgm:prSet/>
      <dgm:spPr/>
      <dgm:t>
        <a:bodyPr/>
        <a:lstStyle/>
        <a:p>
          <a:r>
            <a:rPr lang="en-GB" sz="2400" dirty="0"/>
            <a:t>Extending class with Threads: </a:t>
          </a:r>
          <a:endParaRPr lang="en-US" sz="2400" dirty="0"/>
        </a:p>
      </dgm:t>
    </dgm:pt>
    <dgm:pt modelId="{A6FB779F-D51E-4429-AAD2-CD4BF96E532B}" type="parTrans" cxnId="{221769EB-4BDB-4380-A6DD-D4073CB39F5E}">
      <dgm:prSet/>
      <dgm:spPr/>
      <dgm:t>
        <a:bodyPr/>
        <a:lstStyle/>
        <a:p>
          <a:endParaRPr lang="en-US"/>
        </a:p>
      </dgm:t>
    </dgm:pt>
    <dgm:pt modelId="{4287CA3A-EFEC-485E-AD3C-1CDF14DBE1BC}" type="sibTrans" cxnId="{221769EB-4BDB-4380-A6DD-D4073CB39F5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E8BF0F7-C707-42EB-8A5D-F7CC94F44A2F}">
      <dgm:prSet custT="1"/>
      <dgm:spPr/>
      <dgm:t>
        <a:bodyPr/>
        <a:lstStyle/>
        <a:p>
          <a:r>
            <a:rPr lang="en-GB" sz="2000" dirty="0"/>
            <a:t>Simple and straightforward for basic threading</a:t>
          </a:r>
          <a:endParaRPr lang="en-US" sz="2000" dirty="0"/>
        </a:p>
      </dgm:t>
    </dgm:pt>
    <dgm:pt modelId="{5CF8D1DC-7D24-4395-97A1-9D8729F51A6E}" type="parTrans" cxnId="{D82EC69C-490C-4AF8-8FF2-16558F1D7228}">
      <dgm:prSet/>
      <dgm:spPr/>
      <dgm:t>
        <a:bodyPr/>
        <a:lstStyle/>
        <a:p>
          <a:endParaRPr lang="en-US"/>
        </a:p>
      </dgm:t>
    </dgm:pt>
    <dgm:pt modelId="{E77860D8-5470-4DB9-A2A2-27958A2ABA03}" type="sibTrans" cxnId="{D82EC69C-490C-4AF8-8FF2-16558F1D7228}">
      <dgm:prSet/>
      <dgm:spPr/>
      <dgm:t>
        <a:bodyPr/>
        <a:lstStyle/>
        <a:p>
          <a:endParaRPr lang="en-US"/>
        </a:p>
      </dgm:t>
    </dgm:pt>
    <dgm:pt modelId="{863FF48E-5D61-4EAD-8E9F-B4797C480110}">
      <dgm:prSet custT="1"/>
      <dgm:spPr/>
      <dgm:t>
        <a:bodyPr/>
        <a:lstStyle/>
        <a:p>
          <a:r>
            <a:rPr lang="en-GB" sz="2000" dirty="0"/>
            <a:t>Does not work on child classes – no multiple inheritance</a:t>
          </a:r>
          <a:endParaRPr lang="en-US" sz="2000" dirty="0"/>
        </a:p>
      </dgm:t>
    </dgm:pt>
    <dgm:pt modelId="{80BBF89B-7518-4980-B63B-E8F4D6954308}" type="parTrans" cxnId="{CFD7C8F8-454F-4095-9D46-F0C936BE74B9}">
      <dgm:prSet/>
      <dgm:spPr/>
      <dgm:t>
        <a:bodyPr/>
        <a:lstStyle/>
        <a:p>
          <a:endParaRPr lang="en-US"/>
        </a:p>
      </dgm:t>
    </dgm:pt>
    <dgm:pt modelId="{7E17FDB3-0C89-4C95-9432-1169CF9EB433}" type="sibTrans" cxnId="{CFD7C8F8-454F-4095-9D46-F0C936BE74B9}">
      <dgm:prSet/>
      <dgm:spPr/>
      <dgm:t>
        <a:bodyPr/>
        <a:lstStyle/>
        <a:p>
          <a:endParaRPr lang="en-US"/>
        </a:p>
      </dgm:t>
    </dgm:pt>
    <dgm:pt modelId="{3356F5F6-7B15-42D3-876C-8E68E50CF30C}">
      <dgm:prSet/>
      <dgm:spPr/>
      <dgm:t>
        <a:bodyPr/>
        <a:lstStyle/>
        <a:p>
          <a:r>
            <a:rPr lang="en-GB" sz="2300" dirty="0"/>
            <a:t>Implementing with Runnable Interface:</a:t>
          </a:r>
          <a:endParaRPr lang="en-US" sz="2300" dirty="0"/>
        </a:p>
      </dgm:t>
    </dgm:pt>
    <dgm:pt modelId="{DEA238C5-22F8-41DF-B093-C99D1EC95D52}" type="parTrans" cxnId="{4A79CD22-6410-45AA-8054-2F346C372B3B}">
      <dgm:prSet/>
      <dgm:spPr/>
      <dgm:t>
        <a:bodyPr/>
        <a:lstStyle/>
        <a:p>
          <a:endParaRPr lang="en-US"/>
        </a:p>
      </dgm:t>
    </dgm:pt>
    <dgm:pt modelId="{03D42F3C-9498-4E86-B220-3602E419DA4C}" type="sibTrans" cxnId="{4A79CD22-6410-45AA-8054-2F346C372B3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663BD40-10FE-47AA-903F-8181D2FD7E50}">
      <dgm:prSet custT="1"/>
      <dgm:spPr/>
      <dgm:t>
        <a:bodyPr/>
        <a:lstStyle/>
        <a:p>
          <a:r>
            <a:rPr lang="en-GB" sz="2000" dirty="0"/>
            <a:t>Allows to extend to other classes – flexible</a:t>
          </a:r>
          <a:endParaRPr lang="en-US" sz="2000" dirty="0"/>
        </a:p>
      </dgm:t>
    </dgm:pt>
    <dgm:pt modelId="{BB8CF269-FCB9-472A-92EF-8E8356C90BA8}" type="parTrans" cxnId="{DF47C656-D947-4154-B9B7-9F6552C6E792}">
      <dgm:prSet/>
      <dgm:spPr/>
      <dgm:t>
        <a:bodyPr/>
        <a:lstStyle/>
        <a:p>
          <a:endParaRPr lang="en-US"/>
        </a:p>
      </dgm:t>
    </dgm:pt>
    <dgm:pt modelId="{85137219-9675-4EE3-B482-7051C3047B15}" type="sibTrans" cxnId="{DF47C656-D947-4154-B9B7-9F6552C6E792}">
      <dgm:prSet/>
      <dgm:spPr/>
      <dgm:t>
        <a:bodyPr/>
        <a:lstStyle/>
        <a:p>
          <a:endParaRPr lang="en-US"/>
        </a:p>
      </dgm:t>
    </dgm:pt>
    <dgm:pt modelId="{333EEB8E-F4EF-4598-8F06-10B722369DDB}">
      <dgm:prSet custT="1"/>
      <dgm:spPr/>
      <dgm:t>
        <a:bodyPr/>
        <a:lstStyle/>
        <a:p>
          <a:r>
            <a:rPr lang="en-GB" sz="2000" dirty="0"/>
            <a:t>Useful when the task to be executed by the thread is already part of a class hierarchy</a:t>
          </a:r>
          <a:endParaRPr lang="en-US" sz="2000" dirty="0"/>
        </a:p>
      </dgm:t>
    </dgm:pt>
    <dgm:pt modelId="{7A8C3A7A-7AFE-451F-B7AE-D01F4DE2EF55}" type="parTrans" cxnId="{EE3A301F-0667-4358-8CE5-108465C0D158}">
      <dgm:prSet/>
      <dgm:spPr/>
      <dgm:t>
        <a:bodyPr/>
        <a:lstStyle/>
        <a:p>
          <a:endParaRPr lang="en-US"/>
        </a:p>
      </dgm:t>
    </dgm:pt>
    <dgm:pt modelId="{CF886A60-AEAA-431B-B255-CAF0DAD97447}" type="sibTrans" cxnId="{EE3A301F-0667-4358-8CE5-108465C0D158}">
      <dgm:prSet/>
      <dgm:spPr/>
      <dgm:t>
        <a:bodyPr/>
        <a:lstStyle/>
        <a:p>
          <a:endParaRPr lang="en-US"/>
        </a:p>
      </dgm:t>
    </dgm:pt>
    <dgm:pt modelId="{A2705CA7-1230-42AB-9211-6BFF21AC868C}" type="pres">
      <dgm:prSet presAssocID="{9559CB06-968E-4605-B7FA-7D05B52BBD3E}" presName="Name0" presStyleCnt="0">
        <dgm:presLayoutVars>
          <dgm:animLvl val="lvl"/>
          <dgm:resizeHandles val="exact"/>
        </dgm:presLayoutVars>
      </dgm:prSet>
      <dgm:spPr/>
    </dgm:pt>
    <dgm:pt modelId="{3E9022F0-E0C0-4261-8757-BC3F4FC0881E}" type="pres">
      <dgm:prSet presAssocID="{D9EE77F6-ED4D-4EAF-8BBA-C7623A08CBAA}" presName="compositeNode" presStyleCnt="0">
        <dgm:presLayoutVars>
          <dgm:bulletEnabled val="1"/>
        </dgm:presLayoutVars>
      </dgm:prSet>
      <dgm:spPr/>
    </dgm:pt>
    <dgm:pt modelId="{117B8657-4825-41D1-A731-B436EBB46287}" type="pres">
      <dgm:prSet presAssocID="{D9EE77F6-ED4D-4EAF-8BBA-C7623A08CBAA}" presName="bgRect" presStyleLbl="alignNode1" presStyleIdx="0" presStyleCnt="2"/>
      <dgm:spPr/>
    </dgm:pt>
    <dgm:pt modelId="{D0E76F2D-579B-4B4B-9BA9-F5A7846D0445}" type="pres">
      <dgm:prSet presAssocID="{4287CA3A-EFEC-485E-AD3C-1CDF14DBE1BC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72046E83-6B5A-4B86-B669-5AB20FF5AC0F}" type="pres">
      <dgm:prSet presAssocID="{D9EE77F6-ED4D-4EAF-8BBA-C7623A08CBAA}" presName="nodeRect" presStyleLbl="alignNode1" presStyleIdx="0" presStyleCnt="2">
        <dgm:presLayoutVars>
          <dgm:bulletEnabled val="1"/>
        </dgm:presLayoutVars>
      </dgm:prSet>
      <dgm:spPr/>
    </dgm:pt>
    <dgm:pt modelId="{7F565A21-3D4C-4740-93D4-FA3D3D01B60B}" type="pres">
      <dgm:prSet presAssocID="{4287CA3A-EFEC-485E-AD3C-1CDF14DBE1BC}" presName="sibTrans" presStyleCnt="0"/>
      <dgm:spPr/>
    </dgm:pt>
    <dgm:pt modelId="{369F05EA-94CD-434F-9DD9-B4636054205A}" type="pres">
      <dgm:prSet presAssocID="{3356F5F6-7B15-42D3-876C-8E68E50CF30C}" presName="compositeNode" presStyleCnt="0">
        <dgm:presLayoutVars>
          <dgm:bulletEnabled val="1"/>
        </dgm:presLayoutVars>
      </dgm:prSet>
      <dgm:spPr/>
    </dgm:pt>
    <dgm:pt modelId="{4F4C2C4D-1FE8-4D56-9705-A91D164ED09A}" type="pres">
      <dgm:prSet presAssocID="{3356F5F6-7B15-42D3-876C-8E68E50CF30C}" presName="bgRect" presStyleLbl="alignNode1" presStyleIdx="1" presStyleCnt="2"/>
      <dgm:spPr/>
    </dgm:pt>
    <dgm:pt modelId="{5E416662-7525-4723-AF97-26D97BF084CF}" type="pres">
      <dgm:prSet presAssocID="{03D42F3C-9498-4E86-B220-3602E419DA4C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5279FA07-619D-4431-A08F-517B565F5F14}" type="pres">
      <dgm:prSet presAssocID="{3356F5F6-7B15-42D3-876C-8E68E50CF30C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4409CB14-99B1-439D-A672-1CD2DEE3AE91}" type="presOf" srcId="{863FF48E-5D61-4EAD-8E9F-B4797C480110}" destId="{72046E83-6B5A-4B86-B669-5AB20FF5AC0F}" srcOrd="0" destOrd="2" presId="urn:microsoft.com/office/officeart/2016/7/layout/LinearBlockProcessNumbered"/>
    <dgm:cxn modelId="{EE3A301F-0667-4358-8CE5-108465C0D158}" srcId="{3356F5F6-7B15-42D3-876C-8E68E50CF30C}" destId="{333EEB8E-F4EF-4598-8F06-10B722369DDB}" srcOrd="1" destOrd="0" parTransId="{7A8C3A7A-7AFE-451F-B7AE-D01F4DE2EF55}" sibTransId="{CF886A60-AEAA-431B-B255-CAF0DAD97447}"/>
    <dgm:cxn modelId="{4A79CD22-6410-45AA-8054-2F346C372B3B}" srcId="{9559CB06-968E-4605-B7FA-7D05B52BBD3E}" destId="{3356F5F6-7B15-42D3-876C-8E68E50CF30C}" srcOrd="1" destOrd="0" parTransId="{DEA238C5-22F8-41DF-B093-C99D1EC95D52}" sibTransId="{03D42F3C-9498-4E86-B220-3602E419DA4C}"/>
    <dgm:cxn modelId="{537DDB30-24C7-415A-8876-EF8D26B4A6A0}" type="presOf" srcId="{9559CB06-968E-4605-B7FA-7D05B52BBD3E}" destId="{A2705CA7-1230-42AB-9211-6BFF21AC868C}" srcOrd="0" destOrd="0" presId="urn:microsoft.com/office/officeart/2016/7/layout/LinearBlockProcessNumbered"/>
    <dgm:cxn modelId="{5EA7815B-FEAE-4778-AFCE-9E6A24EA1D1E}" type="presOf" srcId="{E663BD40-10FE-47AA-903F-8181D2FD7E50}" destId="{5279FA07-619D-4431-A08F-517B565F5F14}" srcOrd="0" destOrd="1" presId="urn:microsoft.com/office/officeart/2016/7/layout/LinearBlockProcessNumbered"/>
    <dgm:cxn modelId="{3DE8AF5E-749C-49A8-8617-4D0CE3774E1B}" type="presOf" srcId="{FE8BF0F7-C707-42EB-8A5D-F7CC94F44A2F}" destId="{72046E83-6B5A-4B86-B669-5AB20FF5AC0F}" srcOrd="0" destOrd="1" presId="urn:microsoft.com/office/officeart/2016/7/layout/LinearBlockProcessNumbered"/>
    <dgm:cxn modelId="{09BBA964-0CE5-43A9-BA1B-B0A52913DD29}" type="presOf" srcId="{D9EE77F6-ED4D-4EAF-8BBA-C7623A08CBAA}" destId="{72046E83-6B5A-4B86-B669-5AB20FF5AC0F}" srcOrd="1" destOrd="0" presId="urn:microsoft.com/office/officeart/2016/7/layout/LinearBlockProcessNumbered"/>
    <dgm:cxn modelId="{6D490966-32FF-4ACD-9189-617228F1DF70}" type="presOf" srcId="{4287CA3A-EFEC-485E-AD3C-1CDF14DBE1BC}" destId="{D0E76F2D-579B-4B4B-9BA9-F5A7846D0445}" srcOrd="0" destOrd="0" presId="urn:microsoft.com/office/officeart/2016/7/layout/LinearBlockProcessNumbered"/>
    <dgm:cxn modelId="{DF47C656-D947-4154-B9B7-9F6552C6E792}" srcId="{3356F5F6-7B15-42D3-876C-8E68E50CF30C}" destId="{E663BD40-10FE-47AA-903F-8181D2FD7E50}" srcOrd="0" destOrd="0" parTransId="{BB8CF269-FCB9-472A-92EF-8E8356C90BA8}" sibTransId="{85137219-9675-4EE3-B482-7051C3047B15}"/>
    <dgm:cxn modelId="{77D1FC82-C4CF-4109-ADCC-9003DA4919BA}" type="presOf" srcId="{03D42F3C-9498-4E86-B220-3602E419DA4C}" destId="{5E416662-7525-4723-AF97-26D97BF084CF}" srcOrd="0" destOrd="0" presId="urn:microsoft.com/office/officeart/2016/7/layout/LinearBlockProcessNumbered"/>
    <dgm:cxn modelId="{D4FD1E86-6A2F-4B2C-B0D6-1CA7693B7211}" type="presOf" srcId="{333EEB8E-F4EF-4598-8F06-10B722369DDB}" destId="{5279FA07-619D-4431-A08F-517B565F5F14}" srcOrd="0" destOrd="2" presId="urn:microsoft.com/office/officeart/2016/7/layout/LinearBlockProcessNumbered"/>
    <dgm:cxn modelId="{D82EC69C-490C-4AF8-8FF2-16558F1D7228}" srcId="{D9EE77F6-ED4D-4EAF-8BBA-C7623A08CBAA}" destId="{FE8BF0F7-C707-42EB-8A5D-F7CC94F44A2F}" srcOrd="0" destOrd="0" parTransId="{5CF8D1DC-7D24-4395-97A1-9D8729F51A6E}" sibTransId="{E77860D8-5470-4DB9-A2A2-27958A2ABA03}"/>
    <dgm:cxn modelId="{8F00B3AB-6A72-4908-8B71-710E0DA653B5}" type="presOf" srcId="{3356F5F6-7B15-42D3-876C-8E68E50CF30C}" destId="{4F4C2C4D-1FE8-4D56-9705-A91D164ED09A}" srcOrd="0" destOrd="0" presId="urn:microsoft.com/office/officeart/2016/7/layout/LinearBlockProcessNumbered"/>
    <dgm:cxn modelId="{EAAA32EB-F4C1-47FE-9F41-3FFC63D7D8A7}" type="presOf" srcId="{D9EE77F6-ED4D-4EAF-8BBA-C7623A08CBAA}" destId="{117B8657-4825-41D1-A731-B436EBB46287}" srcOrd="0" destOrd="0" presId="urn:microsoft.com/office/officeart/2016/7/layout/LinearBlockProcessNumbered"/>
    <dgm:cxn modelId="{221769EB-4BDB-4380-A6DD-D4073CB39F5E}" srcId="{9559CB06-968E-4605-B7FA-7D05B52BBD3E}" destId="{D9EE77F6-ED4D-4EAF-8BBA-C7623A08CBAA}" srcOrd="0" destOrd="0" parTransId="{A6FB779F-D51E-4429-AAD2-CD4BF96E532B}" sibTransId="{4287CA3A-EFEC-485E-AD3C-1CDF14DBE1BC}"/>
    <dgm:cxn modelId="{28A039F7-81CA-45D2-BFFE-3AFF8ABA01FE}" type="presOf" srcId="{3356F5F6-7B15-42D3-876C-8E68E50CF30C}" destId="{5279FA07-619D-4431-A08F-517B565F5F14}" srcOrd="1" destOrd="0" presId="urn:microsoft.com/office/officeart/2016/7/layout/LinearBlockProcessNumbered"/>
    <dgm:cxn modelId="{CFD7C8F8-454F-4095-9D46-F0C936BE74B9}" srcId="{D9EE77F6-ED4D-4EAF-8BBA-C7623A08CBAA}" destId="{863FF48E-5D61-4EAD-8E9F-B4797C480110}" srcOrd="1" destOrd="0" parTransId="{80BBF89B-7518-4980-B63B-E8F4D6954308}" sibTransId="{7E17FDB3-0C89-4C95-9432-1169CF9EB433}"/>
    <dgm:cxn modelId="{01CDB409-7955-497F-AD01-EAF5442CBDD3}" type="presParOf" srcId="{A2705CA7-1230-42AB-9211-6BFF21AC868C}" destId="{3E9022F0-E0C0-4261-8757-BC3F4FC0881E}" srcOrd="0" destOrd="0" presId="urn:microsoft.com/office/officeart/2016/7/layout/LinearBlockProcessNumbered"/>
    <dgm:cxn modelId="{8944A288-BE27-4CB2-914A-16D2B4B63FA6}" type="presParOf" srcId="{3E9022F0-E0C0-4261-8757-BC3F4FC0881E}" destId="{117B8657-4825-41D1-A731-B436EBB46287}" srcOrd="0" destOrd="0" presId="urn:microsoft.com/office/officeart/2016/7/layout/LinearBlockProcessNumbered"/>
    <dgm:cxn modelId="{1A53E269-EBD7-4F7C-9A56-470569C8D512}" type="presParOf" srcId="{3E9022F0-E0C0-4261-8757-BC3F4FC0881E}" destId="{D0E76F2D-579B-4B4B-9BA9-F5A7846D0445}" srcOrd="1" destOrd="0" presId="urn:microsoft.com/office/officeart/2016/7/layout/LinearBlockProcessNumbered"/>
    <dgm:cxn modelId="{61B2B48D-58EB-4AED-BF27-F7BA6403F1F1}" type="presParOf" srcId="{3E9022F0-E0C0-4261-8757-BC3F4FC0881E}" destId="{72046E83-6B5A-4B86-B669-5AB20FF5AC0F}" srcOrd="2" destOrd="0" presId="urn:microsoft.com/office/officeart/2016/7/layout/LinearBlockProcessNumbered"/>
    <dgm:cxn modelId="{62CF569E-6C09-41D6-8A2C-2DFBE516710E}" type="presParOf" srcId="{A2705CA7-1230-42AB-9211-6BFF21AC868C}" destId="{7F565A21-3D4C-4740-93D4-FA3D3D01B60B}" srcOrd="1" destOrd="0" presId="urn:microsoft.com/office/officeart/2016/7/layout/LinearBlockProcessNumbered"/>
    <dgm:cxn modelId="{BC8904D5-92AC-4459-B60F-14A21D10DF92}" type="presParOf" srcId="{A2705CA7-1230-42AB-9211-6BFF21AC868C}" destId="{369F05EA-94CD-434F-9DD9-B4636054205A}" srcOrd="2" destOrd="0" presId="urn:microsoft.com/office/officeart/2016/7/layout/LinearBlockProcessNumbered"/>
    <dgm:cxn modelId="{EB39F345-9686-404E-8B79-9944593450A8}" type="presParOf" srcId="{369F05EA-94CD-434F-9DD9-B4636054205A}" destId="{4F4C2C4D-1FE8-4D56-9705-A91D164ED09A}" srcOrd="0" destOrd="0" presId="urn:microsoft.com/office/officeart/2016/7/layout/LinearBlockProcessNumbered"/>
    <dgm:cxn modelId="{AA533652-0E9C-41FE-BDD1-921A50D28A50}" type="presParOf" srcId="{369F05EA-94CD-434F-9DD9-B4636054205A}" destId="{5E416662-7525-4723-AF97-26D97BF084CF}" srcOrd="1" destOrd="0" presId="urn:microsoft.com/office/officeart/2016/7/layout/LinearBlockProcessNumbered"/>
    <dgm:cxn modelId="{A0EF81AC-E623-46E3-8C16-43335E3C4C8E}" type="presParOf" srcId="{369F05EA-94CD-434F-9DD9-B4636054205A}" destId="{5279FA07-619D-4431-A08F-517B565F5F1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D3B3A91-2F69-402E-ACCC-6CF90A2135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7613CF-0DD6-4F9C-991B-6349AC37EF19}">
      <dgm:prSet/>
      <dgm:spPr/>
      <dgm:t>
        <a:bodyPr/>
        <a:lstStyle/>
        <a:p>
          <a:r>
            <a:rPr lang="en-GB"/>
            <a:t>used for reading and writing character files. reads data character by character</a:t>
          </a:r>
          <a:endParaRPr lang="en-US"/>
        </a:p>
      </dgm:t>
    </dgm:pt>
    <dgm:pt modelId="{261998AF-D529-4F27-AD64-DB2CE8C4D4A9}" type="parTrans" cxnId="{C9EF2EBE-4AE4-45CE-A4F7-8F28619D5D2F}">
      <dgm:prSet/>
      <dgm:spPr/>
      <dgm:t>
        <a:bodyPr/>
        <a:lstStyle/>
        <a:p>
          <a:endParaRPr lang="en-US"/>
        </a:p>
      </dgm:t>
    </dgm:pt>
    <dgm:pt modelId="{9728C62E-E0DF-48D4-9F22-2F6890C147A4}" type="sibTrans" cxnId="{C9EF2EBE-4AE4-45CE-A4F7-8F28619D5D2F}">
      <dgm:prSet/>
      <dgm:spPr/>
      <dgm:t>
        <a:bodyPr/>
        <a:lstStyle/>
        <a:p>
          <a:endParaRPr lang="en-US"/>
        </a:p>
      </dgm:t>
    </dgm:pt>
    <dgm:pt modelId="{E000A44A-45F8-408F-8E5D-D74AB031A529}">
      <dgm:prSet/>
      <dgm:spPr/>
      <dgm:t>
        <a:bodyPr/>
        <a:lstStyle/>
        <a:p>
          <a:r>
            <a:rPr lang="en-GB"/>
            <a:t>basic classes and methods suitable for simple text file operations</a:t>
          </a:r>
          <a:endParaRPr lang="en-US"/>
        </a:p>
      </dgm:t>
    </dgm:pt>
    <dgm:pt modelId="{5E26CA7D-EDA9-46BC-AD13-5CE70052EE15}" type="parTrans" cxnId="{0A5AF50D-E0CF-488D-A108-2ECB90B2F1C4}">
      <dgm:prSet/>
      <dgm:spPr/>
      <dgm:t>
        <a:bodyPr/>
        <a:lstStyle/>
        <a:p>
          <a:endParaRPr lang="en-US"/>
        </a:p>
      </dgm:t>
    </dgm:pt>
    <dgm:pt modelId="{F662265D-577B-4B46-83B0-D19F3A8DA62B}" type="sibTrans" cxnId="{0A5AF50D-E0CF-488D-A108-2ECB90B2F1C4}">
      <dgm:prSet/>
      <dgm:spPr/>
      <dgm:t>
        <a:bodyPr/>
        <a:lstStyle/>
        <a:p>
          <a:endParaRPr lang="en-US"/>
        </a:p>
      </dgm:t>
    </dgm:pt>
    <dgm:pt modelId="{E6F99A11-813A-45E4-A034-476BC54E8D34}">
      <dgm:prSet/>
      <dgm:spPr/>
      <dgm:t>
        <a:bodyPr/>
        <a:lstStyle/>
        <a:p>
          <a:r>
            <a:rPr lang="en-GB"/>
            <a:t>does not support buffering</a:t>
          </a:r>
          <a:endParaRPr lang="en-US"/>
        </a:p>
      </dgm:t>
    </dgm:pt>
    <dgm:pt modelId="{C23AEB14-AEAE-4208-9EC7-577CF39A03EE}" type="parTrans" cxnId="{6919B8B5-A2FE-4733-9FD5-8596FC737895}">
      <dgm:prSet/>
      <dgm:spPr/>
      <dgm:t>
        <a:bodyPr/>
        <a:lstStyle/>
        <a:p>
          <a:endParaRPr lang="en-US"/>
        </a:p>
      </dgm:t>
    </dgm:pt>
    <dgm:pt modelId="{A944F84D-9DCC-422E-9BEE-501D71CACADA}" type="sibTrans" cxnId="{6919B8B5-A2FE-4733-9FD5-8596FC737895}">
      <dgm:prSet/>
      <dgm:spPr/>
      <dgm:t>
        <a:bodyPr/>
        <a:lstStyle/>
        <a:p>
          <a:endParaRPr lang="en-US"/>
        </a:p>
      </dgm:t>
    </dgm:pt>
    <dgm:pt modelId="{8282EA54-671B-4C9F-B497-C88AAB2F8B91}" type="pres">
      <dgm:prSet presAssocID="{3D3B3A91-2F69-402E-ACCC-6CF90A2135FF}" presName="linear" presStyleCnt="0">
        <dgm:presLayoutVars>
          <dgm:animLvl val="lvl"/>
          <dgm:resizeHandles val="exact"/>
        </dgm:presLayoutVars>
      </dgm:prSet>
      <dgm:spPr/>
    </dgm:pt>
    <dgm:pt modelId="{AD20088C-9B44-4506-B202-8D3E5D81EF84}" type="pres">
      <dgm:prSet presAssocID="{097613CF-0DD6-4F9C-991B-6349AC37EF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D68B2-794E-43AA-AD33-91FBA88B2534}" type="pres">
      <dgm:prSet presAssocID="{9728C62E-E0DF-48D4-9F22-2F6890C147A4}" presName="spacer" presStyleCnt="0"/>
      <dgm:spPr/>
    </dgm:pt>
    <dgm:pt modelId="{9C8CDAF4-F076-4C0D-A6DD-2140FC074AE4}" type="pres">
      <dgm:prSet presAssocID="{E000A44A-45F8-408F-8E5D-D74AB031A5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0B74FA-5A17-4DE5-AF75-EFC3C5228469}" type="pres">
      <dgm:prSet presAssocID="{F662265D-577B-4B46-83B0-D19F3A8DA62B}" presName="spacer" presStyleCnt="0"/>
      <dgm:spPr/>
    </dgm:pt>
    <dgm:pt modelId="{1C18086D-3057-406B-AC8D-243F9E0222C3}" type="pres">
      <dgm:prSet presAssocID="{E6F99A11-813A-45E4-A034-476BC54E8D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6985D02-7563-479D-982F-C0FE67D8359D}" type="presOf" srcId="{3D3B3A91-2F69-402E-ACCC-6CF90A2135FF}" destId="{8282EA54-671B-4C9F-B497-C88AAB2F8B91}" srcOrd="0" destOrd="0" presId="urn:microsoft.com/office/officeart/2005/8/layout/vList2"/>
    <dgm:cxn modelId="{DFFC3F05-D781-4CDA-B732-8F6DB7E623B1}" type="presOf" srcId="{E6F99A11-813A-45E4-A034-476BC54E8D34}" destId="{1C18086D-3057-406B-AC8D-243F9E0222C3}" srcOrd="0" destOrd="0" presId="urn:microsoft.com/office/officeart/2005/8/layout/vList2"/>
    <dgm:cxn modelId="{0A5AF50D-E0CF-488D-A108-2ECB90B2F1C4}" srcId="{3D3B3A91-2F69-402E-ACCC-6CF90A2135FF}" destId="{E000A44A-45F8-408F-8E5D-D74AB031A529}" srcOrd="1" destOrd="0" parTransId="{5E26CA7D-EDA9-46BC-AD13-5CE70052EE15}" sibTransId="{F662265D-577B-4B46-83B0-D19F3A8DA62B}"/>
    <dgm:cxn modelId="{3152CE32-6AC2-46C6-B130-216112EF168D}" type="presOf" srcId="{E000A44A-45F8-408F-8E5D-D74AB031A529}" destId="{9C8CDAF4-F076-4C0D-A6DD-2140FC074AE4}" srcOrd="0" destOrd="0" presId="urn:microsoft.com/office/officeart/2005/8/layout/vList2"/>
    <dgm:cxn modelId="{F7FBAB64-EFC4-49F0-A354-1868EA24CF89}" type="presOf" srcId="{097613CF-0DD6-4F9C-991B-6349AC37EF19}" destId="{AD20088C-9B44-4506-B202-8D3E5D81EF84}" srcOrd="0" destOrd="0" presId="urn:microsoft.com/office/officeart/2005/8/layout/vList2"/>
    <dgm:cxn modelId="{6919B8B5-A2FE-4733-9FD5-8596FC737895}" srcId="{3D3B3A91-2F69-402E-ACCC-6CF90A2135FF}" destId="{E6F99A11-813A-45E4-A034-476BC54E8D34}" srcOrd="2" destOrd="0" parTransId="{C23AEB14-AEAE-4208-9EC7-577CF39A03EE}" sibTransId="{A944F84D-9DCC-422E-9BEE-501D71CACADA}"/>
    <dgm:cxn modelId="{C9EF2EBE-4AE4-45CE-A4F7-8F28619D5D2F}" srcId="{3D3B3A91-2F69-402E-ACCC-6CF90A2135FF}" destId="{097613CF-0DD6-4F9C-991B-6349AC37EF19}" srcOrd="0" destOrd="0" parTransId="{261998AF-D529-4F27-AD64-DB2CE8C4D4A9}" sibTransId="{9728C62E-E0DF-48D4-9F22-2F6890C147A4}"/>
    <dgm:cxn modelId="{4832EB8C-7D69-4FFA-B286-AC11D0CC795A}" type="presParOf" srcId="{8282EA54-671B-4C9F-B497-C88AAB2F8B91}" destId="{AD20088C-9B44-4506-B202-8D3E5D81EF84}" srcOrd="0" destOrd="0" presId="urn:microsoft.com/office/officeart/2005/8/layout/vList2"/>
    <dgm:cxn modelId="{5E54E1F5-2BEB-430D-82D0-A939969BD48B}" type="presParOf" srcId="{8282EA54-671B-4C9F-B497-C88AAB2F8B91}" destId="{76FD68B2-794E-43AA-AD33-91FBA88B2534}" srcOrd="1" destOrd="0" presId="urn:microsoft.com/office/officeart/2005/8/layout/vList2"/>
    <dgm:cxn modelId="{1E7E8101-1785-4B0F-9903-C2A974DB06A4}" type="presParOf" srcId="{8282EA54-671B-4C9F-B497-C88AAB2F8B91}" destId="{9C8CDAF4-F076-4C0D-A6DD-2140FC074AE4}" srcOrd="2" destOrd="0" presId="urn:microsoft.com/office/officeart/2005/8/layout/vList2"/>
    <dgm:cxn modelId="{EBDABAB4-CA60-422D-ACBE-1DFE6331F6F8}" type="presParOf" srcId="{8282EA54-671B-4C9F-B497-C88AAB2F8B91}" destId="{3A0B74FA-5A17-4DE5-AF75-EFC3C5228469}" srcOrd="3" destOrd="0" presId="urn:microsoft.com/office/officeart/2005/8/layout/vList2"/>
    <dgm:cxn modelId="{E4B51A1A-B94B-4B6E-89B0-D65AE554D071}" type="presParOf" srcId="{8282EA54-671B-4C9F-B497-C88AAB2F8B91}" destId="{1C18086D-3057-406B-AC8D-243F9E0222C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C678880-FEFF-4222-9738-9A3492A3444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1196A2-A39A-4A4E-BADB-137511404B0C}">
      <dgm:prSet/>
      <dgm:spPr/>
      <dgm:t>
        <a:bodyPr/>
        <a:lstStyle/>
        <a:p>
          <a:r>
            <a:rPr lang="en-GB"/>
            <a:t>Buffering – reads and writes a larger chunk of data at once and stores it in memory, improves performance</a:t>
          </a:r>
          <a:endParaRPr lang="en-US"/>
        </a:p>
      </dgm:t>
    </dgm:pt>
    <dgm:pt modelId="{47632E75-A113-4188-8C27-E11075011DD5}" type="parTrans" cxnId="{E0FA106E-9A01-4F5E-AC7C-A6355F8379B5}">
      <dgm:prSet/>
      <dgm:spPr/>
      <dgm:t>
        <a:bodyPr/>
        <a:lstStyle/>
        <a:p>
          <a:endParaRPr lang="en-US"/>
        </a:p>
      </dgm:t>
    </dgm:pt>
    <dgm:pt modelId="{97B5DB52-BC26-44EB-AF6F-7B2364EFB6EF}" type="sibTrans" cxnId="{E0FA106E-9A01-4F5E-AC7C-A6355F8379B5}">
      <dgm:prSet/>
      <dgm:spPr/>
      <dgm:t>
        <a:bodyPr/>
        <a:lstStyle/>
        <a:p>
          <a:endParaRPr lang="en-US"/>
        </a:p>
      </dgm:t>
    </dgm:pt>
    <dgm:pt modelId="{E3A4370E-455E-4B9E-AA32-01F347EE456C}">
      <dgm:prSet/>
      <dgm:spPr/>
      <dgm:t>
        <a:bodyPr/>
        <a:lstStyle/>
        <a:p>
          <a:r>
            <a:rPr lang="en-GB"/>
            <a:t>readLine() - reads a line of text at a time, making it convenient for processing text files</a:t>
          </a:r>
          <a:endParaRPr lang="en-US"/>
        </a:p>
      </dgm:t>
    </dgm:pt>
    <dgm:pt modelId="{4047ACF3-E145-45D8-BDDF-622FC6984B64}" type="parTrans" cxnId="{609F293A-2394-4CB0-864A-9401F30C3657}">
      <dgm:prSet/>
      <dgm:spPr/>
      <dgm:t>
        <a:bodyPr/>
        <a:lstStyle/>
        <a:p>
          <a:endParaRPr lang="en-US"/>
        </a:p>
      </dgm:t>
    </dgm:pt>
    <dgm:pt modelId="{2598CA1B-442B-488F-98C7-8E9C03C710F1}" type="sibTrans" cxnId="{609F293A-2394-4CB0-864A-9401F30C3657}">
      <dgm:prSet/>
      <dgm:spPr/>
      <dgm:t>
        <a:bodyPr/>
        <a:lstStyle/>
        <a:p>
          <a:endParaRPr lang="en-US"/>
        </a:p>
      </dgm:t>
    </dgm:pt>
    <dgm:pt modelId="{576E2CB1-8B5D-433F-A8EB-F18201CFFEBD}">
      <dgm:prSet/>
      <dgm:spPr/>
      <dgm:t>
        <a:bodyPr/>
        <a:lstStyle/>
        <a:p>
          <a:r>
            <a:rPr lang="en-GB"/>
            <a:t>newLine() - writes a platform-independent newline character</a:t>
          </a:r>
          <a:endParaRPr lang="en-US"/>
        </a:p>
      </dgm:t>
    </dgm:pt>
    <dgm:pt modelId="{34B70D3F-42DF-4E34-9E1E-8B678033FD92}" type="parTrans" cxnId="{A77607E8-213F-4B89-A956-54056ED4A376}">
      <dgm:prSet/>
      <dgm:spPr/>
      <dgm:t>
        <a:bodyPr/>
        <a:lstStyle/>
        <a:p>
          <a:endParaRPr lang="en-US"/>
        </a:p>
      </dgm:t>
    </dgm:pt>
    <dgm:pt modelId="{D67D87FD-F8E1-4000-A03B-EE1F042B91FF}" type="sibTrans" cxnId="{A77607E8-213F-4B89-A956-54056ED4A376}">
      <dgm:prSet/>
      <dgm:spPr/>
      <dgm:t>
        <a:bodyPr/>
        <a:lstStyle/>
        <a:p>
          <a:endParaRPr lang="en-US"/>
        </a:p>
      </dgm:t>
    </dgm:pt>
    <dgm:pt modelId="{A4B4CD57-2CB5-49CF-AA7B-BA001E08F285}" type="pres">
      <dgm:prSet presAssocID="{0C678880-FEFF-4222-9738-9A3492A34442}" presName="linear" presStyleCnt="0">
        <dgm:presLayoutVars>
          <dgm:animLvl val="lvl"/>
          <dgm:resizeHandles val="exact"/>
        </dgm:presLayoutVars>
      </dgm:prSet>
      <dgm:spPr/>
    </dgm:pt>
    <dgm:pt modelId="{1F70E1D7-A2B5-4010-B68D-914A94B40D6A}" type="pres">
      <dgm:prSet presAssocID="{711196A2-A39A-4A4E-BADB-137511404B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DE3BAA-E0F2-4EA6-A66C-FF8CE6E49C9D}" type="pres">
      <dgm:prSet presAssocID="{97B5DB52-BC26-44EB-AF6F-7B2364EFB6EF}" presName="spacer" presStyleCnt="0"/>
      <dgm:spPr/>
    </dgm:pt>
    <dgm:pt modelId="{F6FC0A2C-BE76-42B7-8DF8-9884FADA630F}" type="pres">
      <dgm:prSet presAssocID="{E3A4370E-455E-4B9E-AA32-01F347EE45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98F36F-B370-458F-8076-D97D8CEC1CE6}" type="pres">
      <dgm:prSet presAssocID="{2598CA1B-442B-488F-98C7-8E9C03C710F1}" presName="spacer" presStyleCnt="0"/>
      <dgm:spPr/>
    </dgm:pt>
    <dgm:pt modelId="{6277E3D5-C11F-4AC7-9899-72C4564EAC5B}" type="pres">
      <dgm:prSet presAssocID="{576E2CB1-8B5D-433F-A8EB-F18201CFFE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B923616-6E19-4CFB-A00D-F77805FFEAC1}" type="presOf" srcId="{576E2CB1-8B5D-433F-A8EB-F18201CFFEBD}" destId="{6277E3D5-C11F-4AC7-9899-72C4564EAC5B}" srcOrd="0" destOrd="0" presId="urn:microsoft.com/office/officeart/2005/8/layout/vList2"/>
    <dgm:cxn modelId="{609F293A-2394-4CB0-864A-9401F30C3657}" srcId="{0C678880-FEFF-4222-9738-9A3492A34442}" destId="{E3A4370E-455E-4B9E-AA32-01F347EE456C}" srcOrd="1" destOrd="0" parTransId="{4047ACF3-E145-45D8-BDDF-622FC6984B64}" sibTransId="{2598CA1B-442B-488F-98C7-8E9C03C710F1}"/>
    <dgm:cxn modelId="{9241D45D-F0EA-4795-81AA-E6323C49BB23}" type="presOf" srcId="{711196A2-A39A-4A4E-BADB-137511404B0C}" destId="{1F70E1D7-A2B5-4010-B68D-914A94B40D6A}" srcOrd="0" destOrd="0" presId="urn:microsoft.com/office/officeart/2005/8/layout/vList2"/>
    <dgm:cxn modelId="{E0FA106E-9A01-4F5E-AC7C-A6355F8379B5}" srcId="{0C678880-FEFF-4222-9738-9A3492A34442}" destId="{711196A2-A39A-4A4E-BADB-137511404B0C}" srcOrd="0" destOrd="0" parTransId="{47632E75-A113-4188-8C27-E11075011DD5}" sibTransId="{97B5DB52-BC26-44EB-AF6F-7B2364EFB6EF}"/>
    <dgm:cxn modelId="{B002369A-25D6-4DBE-8E8E-22A5D3D10AB1}" type="presOf" srcId="{E3A4370E-455E-4B9E-AA32-01F347EE456C}" destId="{F6FC0A2C-BE76-42B7-8DF8-9884FADA630F}" srcOrd="0" destOrd="0" presId="urn:microsoft.com/office/officeart/2005/8/layout/vList2"/>
    <dgm:cxn modelId="{02EA26AE-A78B-4608-85A6-DBA7FA1887D5}" type="presOf" srcId="{0C678880-FEFF-4222-9738-9A3492A34442}" destId="{A4B4CD57-2CB5-49CF-AA7B-BA001E08F285}" srcOrd="0" destOrd="0" presId="urn:microsoft.com/office/officeart/2005/8/layout/vList2"/>
    <dgm:cxn modelId="{A77607E8-213F-4B89-A956-54056ED4A376}" srcId="{0C678880-FEFF-4222-9738-9A3492A34442}" destId="{576E2CB1-8B5D-433F-A8EB-F18201CFFEBD}" srcOrd="2" destOrd="0" parTransId="{34B70D3F-42DF-4E34-9E1E-8B678033FD92}" sibTransId="{D67D87FD-F8E1-4000-A03B-EE1F042B91FF}"/>
    <dgm:cxn modelId="{F19F7AEE-445E-4490-B86F-755006AAF3C3}" type="presParOf" srcId="{A4B4CD57-2CB5-49CF-AA7B-BA001E08F285}" destId="{1F70E1D7-A2B5-4010-B68D-914A94B40D6A}" srcOrd="0" destOrd="0" presId="urn:microsoft.com/office/officeart/2005/8/layout/vList2"/>
    <dgm:cxn modelId="{0FAC62E9-E403-4212-B3A1-0F0610E8D9B6}" type="presParOf" srcId="{A4B4CD57-2CB5-49CF-AA7B-BA001E08F285}" destId="{97DE3BAA-E0F2-4EA6-A66C-FF8CE6E49C9D}" srcOrd="1" destOrd="0" presId="urn:microsoft.com/office/officeart/2005/8/layout/vList2"/>
    <dgm:cxn modelId="{B746E3A5-6492-4027-AD4D-81BB69A425BD}" type="presParOf" srcId="{A4B4CD57-2CB5-49CF-AA7B-BA001E08F285}" destId="{F6FC0A2C-BE76-42B7-8DF8-9884FADA630F}" srcOrd="2" destOrd="0" presId="urn:microsoft.com/office/officeart/2005/8/layout/vList2"/>
    <dgm:cxn modelId="{540DE75D-F051-465C-99B4-2270C798D01B}" type="presParOf" srcId="{A4B4CD57-2CB5-49CF-AA7B-BA001E08F285}" destId="{9898F36F-B370-458F-8076-D97D8CEC1CE6}" srcOrd="3" destOrd="0" presId="urn:microsoft.com/office/officeart/2005/8/layout/vList2"/>
    <dgm:cxn modelId="{652970B8-7DBF-4F91-AA0A-12B895E22B14}" type="presParOf" srcId="{A4B4CD57-2CB5-49CF-AA7B-BA001E08F285}" destId="{6277E3D5-C11F-4AC7-9899-72C4564EAC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212C804-6A6F-4DFF-A6E9-B9516C1A16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7F0938-D0EC-448D-8B25-D4177C011242}">
      <dgm:prSet/>
      <dgm:spPr/>
      <dgm:t>
        <a:bodyPr/>
        <a:lstStyle/>
        <a:p>
          <a:r>
            <a:rPr lang="en-GB" dirty="0"/>
            <a:t>used to create, delete, and manage file system objects, files and directories</a:t>
          </a:r>
          <a:endParaRPr lang="en-US" dirty="0"/>
        </a:p>
      </dgm:t>
    </dgm:pt>
    <dgm:pt modelId="{16D46729-51DB-402D-AF6A-6D48131082C5}" type="parTrans" cxnId="{246DFEF6-2BD0-4305-99A5-9D5F07BA4074}">
      <dgm:prSet/>
      <dgm:spPr/>
      <dgm:t>
        <a:bodyPr/>
        <a:lstStyle/>
        <a:p>
          <a:endParaRPr lang="en-US"/>
        </a:p>
      </dgm:t>
    </dgm:pt>
    <dgm:pt modelId="{E7D33A73-9C18-4CE6-8EA6-CE05291F9E8E}" type="sibTrans" cxnId="{246DFEF6-2BD0-4305-99A5-9D5F07BA4074}">
      <dgm:prSet/>
      <dgm:spPr/>
      <dgm:t>
        <a:bodyPr/>
        <a:lstStyle/>
        <a:p>
          <a:endParaRPr lang="en-US"/>
        </a:p>
      </dgm:t>
    </dgm:pt>
    <dgm:pt modelId="{07199B57-0162-4F38-844C-6108686BA851}">
      <dgm:prSet/>
      <dgm:spPr/>
      <dgm:t>
        <a:bodyPr/>
        <a:lstStyle/>
        <a:p>
          <a:r>
            <a:rPr lang="en-GB" dirty="0"/>
            <a:t>Works with absolute and relative paths</a:t>
          </a:r>
          <a:endParaRPr lang="en-US" dirty="0"/>
        </a:p>
      </dgm:t>
    </dgm:pt>
    <dgm:pt modelId="{FB0C4B00-119D-49C8-AF81-B12B5EE85C38}" type="parTrans" cxnId="{54480D57-C5B4-4769-BF2B-58CCFDDFAB70}">
      <dgm:prSet/>
      <dgm:spPr/>
      <dgm:t>
        <a:bodyPr/>
        <a:lstStyle/>
        <a:p>
          <a:endParaRPr lang="en-US"/>
        </a:p>
      </dgm:t>
    </dgm:pt>
    <dgm:pt modelId="{F2112EAA-32C1-4EE2-AACE-9B881C8E5359}" type="sibTrans" cxnId="{54480D57-C5B4-4769-BF2B-58CCFDDFAB70}">
      <dgm:prSet/>
      <dgm:spPr/>
      <dgm:t>
        <a:bodyPr/>
        <a:lstStyle/>
        <a:p>
          <a:endParaRPr lang="en-US"/>
        </a:p>
      </dgm:t>
    </dgm:pt>
    <dgm:pt modelId="{31CC62ED-3584-4CB2-9AB4-F05E2CA8CED5}">
      <dgm:prSet/>
      <dgm:spPr/>
      <dgm:t>
        <a:bodyPr/>
        <a:lstStyle/>
        <a:p>
          <a:r>
            <a:rPr lang="en-GB"/>
            <a:t>Used with FileReader, FileWriter, BufferedReader, etc.</a:t>
          </a:r>
          <a:endParaRPr lang="en-US"/>
        </a:p>
      </dgm:t>
    </dgm:pt>
    <dgm:pt modelId="{7E39EFDF-3A53-429A-AC81-54C6ADF2567E}" type="parTrans" cxnId="{0AE5BFF3-9DD6-477D-B4BF-9BC174A47B28}">
      <dgm:prSet/>
      <dgm:spPr/>
      <dgm:t>
        <a:bodyPr/>
        <a:lstStyle/>
        <a:p>
          <a:endParaRPr lang="en-US"/>
        </a:p>
      </dgm:t>
    </dgm:pt>
    <dgm:pt modelId="{34A83C88-035F-44CA-990C-CE3C1407DB08}" type="sibTrans" cxnId="{0AE5BFF3-9DD6-477D-B4BF-9BC174A47B28}">
      <dgm:prSet/>
      <dgm:spPr/>
      <dgm:t>
        <a:bodyPr/>
        <a:lstStyle/>
        <a:p>
          <a:endParaRPr lang="en-US"/>
        </a:p>
      </dgm:t>
    </dgm:pt>
    <dgm:pt modelId="{DEB22671-5E91-4541-AA3B-E1F6D1C72A9C}" type="pres">
      <dgm:prSet presAssocID="{4212C804-6A6F-4DFF-A6E9-B9516C1A1669}" presName="root" presStyleCnt="0">
        <dgm:presLayoutVars>
          <dgm:dir/>
          <dgm:resizeHandles val="exact"/>
        </dgm:presLayoutVars>
      </dgm:prSet>
      <dgm:spPr/>
    </dgm:pt>
    <dgm:pt modelId="{B55FFFA4-4A46-485B-A4BF-0A5C14B16924}" type="pres">
      <dgm:prSet presAssocID="{D37F0938-D0EC-448D-8B25-D4177C011242}" presName="compNode" presStyleCnt="0"/>
      <dgm:spPr/>
    </dgm:pt>
    <dgm:pt modelId="{1F7B5790-6CE0-4DEF-95E9-65968117E6B8}" type="pres">
      <dgm:prSet presAssocID="{D37F0938-D0EC-448D-8B25-D4177C011242}" presName="bgRect" presStyleLbl="bgShp" presStyleIdx="0" presStyleCnt="3"/>
      <dgm:spPr/>
    </dgm:pt>
    <dgm:pt modelId="{DE1194DA-8309-461B-8BA2-2DFD506A085B}" type="pres">
      <dgm:prSet presAssocID="{D37F0938-D0EC-448D-8B25-D4177C0112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BED8E496-A614-463F-9DBB-83D8E31186CE}" type="pres">
      <dgm:prSet presAssocID="{D37F0938-D0EC-448D-8B25-D4177C011242}" presName="spaceRect" presStyleCnt="0"/>
      <dgm:spPr/>
    </dgm:pt>
    <dgm:pt modelId="{DAC85677-8E42-43F2-88B2-F9EF72A8482F}" type="pres">
      <dgm:prSet presAssocID="{D37F0938-D0EC-448D-8B25-D4177C011242}" presName="parTx" presStyleLbl="revTx" presStyleIdx="0" presStyleCnt="3">
        <dgm:presLayoutVars>
          <dgm:chMax val="0"/>
          <dgm:chPref val="0"/>
        </dgm:presLayoutVars>
      </dgm:prSet>
      <dgm:spPr/>
    </dgm:pt>
    <dgm:pt modelId="{1671257D-D931-4B3F-8E7F-762DAF1F9AAC}" type="pres">
      <dgm:prSet presAssocID="{E7D33A73-9C18-4CE6-8EA6-CE05291F9E8E}" presName="sibTrans" presStyleCnt="0"/>
      <dgm:spPr/>
    </dgm:pt>
    <dgm:pt modelId="{71677122-9377-410E-9184-AE2682634324}" type="pres">
      <dgm:prSet presAssocID="{07199B57-0162-4F38-844C-6108686BA851}" presName="compNode" presStyleCnt="0"/>
      <dgm:spPr/>
    </dgm:pt>
    <dgm:pt modelId="{158A2A14-1DE8-40EB-8211-9A5B72EC6F51}" type="pres">
      <dgm:prSet presAssocID="{07199B57-0162-4F38-844C-6108686BA851}" presName="bgRect" presStyleLbl="bgShp" presStyleIdx="1" presStyleCnt="3"/>
      <dgm:spPr/>
    </dgm:pt>
    <dgm:pt modelId="{F5FF102E-8FE8-4D57-A174-98AE14E81F15}" type="pres">
      <dgm:prSet presAssocID="{07199B57-0162-4F38-844C-6108686BA8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84D6178-EBF6-438E-83FD-3BA84865DD11}" type="pres">
      <dgm:prSet presAssocID="{07199B57-0162-4F38-844C-6108686BA851}" presName="spaceRect" presStyleCnt="0"/>
      <dgm:spPr/>
    </dgm:pt>
    <dgm:pt modelId="{9744F3C3-E381-41C7-811E-6F2A84DAA72A}" type="pres">
      <dgm:prSet presAssocID="{07199B57-0162-4F38-844C-6108686BA851}" presName="parTx" presStyleLbl="revTx" presStyleIdx="1" presStyleCnt="3">
        <dgm:presLayoutVars>
          <dgm:chMax val="0"/>
          <dgm:chPref val="0"/>
        </dgm:presLayoutVars>
      </dgm:prSet>
      <dgm:spPr/>
    </dgm:pt>
    <dgm:pt modelId="{4FA9AF06-23DA-4131-AE3E-E6919FE54424}" type="pres">
      <dgm:prSet presAssocID="{F2112EAA-32C1-4EE2-AACE-9B881C8E5359}" presName="sibTrans" presStyleCnt="0"/>
      <dgm:spPr/>
    </dgm:pt>
    <dgm:pt modelId="{DCC22603-4C43-45F3-9549-8837BA152D26}" type="pres">
      <dgm:prSet presAssocID="{31CC62ED-3584-4CB2-9AB4-F05E2CA8CED5}" presName="compNode" presStyleCnt="0"/>
      <dgm:spPr/>
    </dgm:pt>
    <dgm:pt modelId="{C75698EB-D442-4C38-8BFC-B1E5CE591BE1}" type="pres">
      <dgm:prSet presAssocID="{31CC62ED-3584-4CB2-9AB4-F05E2CA8CED5}" presName="bgRect" presStyleLbl="bgShp" presStyleIdx="2" presStyleCnt="3"/>
      <dgm:spPr/>
    </dgm:pt>
    <dgm:pt modelId="{31F0F0E6-CB89-46F6-AC0B-670D41EE1B40}" type="pres">
      <dgm:prSet presAssocID="{31CC62ED-3584-4CB2-9AB4-F05E2CA8CE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C5309283-60FD-46E1-9A21-DA26F1578294}" type="pres">
      <dgm:prSet presAssocID="{31CC62ED-3584-4CB2-9AB4-F05E2CA8CED5}" presName="spaceRect" presStyleCnt="0"/>
      <dgm:spPr/>
    </dgm:pt>
    <dgm:pt modelId="{3776DB41-9F4E-446F-B92C-99B17C02008F}" type="pres">
      <dgm:prSet presAssocID="{31CC62ED-3584-4CB2-9AB4-F05E2CA8CED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480D57-C5B4-4769-BF2B-58CCFDDFAB70}" srcId="{4212C804-6A6F-4DFF-A6E9-B9516C1A1669}" destId="{07199B57-0162-4F38-844C-6108686BA851}" srcOrd="1" destOrd="0" parTransId="{FB0C4B00-119D-49C8-AF81-B12B5EE85C38}" sibTransId="{F2112EAA-32C1-4EE2-AACE-9B881C8E5359}"/>
    <dgm:cxn modelId="{8A098781-DB83-499B-9FAE-F4B1F05AE833}" type="presOf" srcId="{07199B57-0162-4F38-844C-6108686BA851}" destId="{9744F3C3-E381-41C7-811E-6F2A84DAA72A}" srcOrd="0" destOrd="0" presId="urn:microsoft.com/office/officeart/2018/2/layout/IconVerticalSolidList"/>
    <dgm:cxn modelId="{2F0E56AA-3C67-4ADC-BEF6-210EAB7B0F48}" type="presOf" srcId="{4212C804-6A6F-4DFF-A6E9-B9516C1A1669}" destId="{DEB22671-5E91-4541-AA3B-E1F6D1C72A9C}" srcOrd="0" destOrd="0" presId="urn:microsoft.com/office/officeart/2018/2/layout/IconVerticalSolidList"/>
    <dgm:cxn modelId="{78E2A3AB-A004-4175-B3AC-49BC73F21F66}" type="presOf" srcId="{31CC62ED-3584-4CB2-9AB4-F05E2CA8CED5}" destId="{3776DB41-9F4E-446F-B92C-99B17C02008F}" srcOrd="0" destOrd="0" presId="urn:microsoft.com/office/officeart/2018/2/layout/IconVerticalSolidList"/>
    <dgm:cxn modelId="{77A543DC-9DDC-4280-B4D0-F2D47D04A119}" type="presOf" srcId="{D37F0938-D0EC-448D-8B25-D4177C011242}" destId="{DAC85677-8E42-43F2-88B2-F9EF72A8482F}" srcOrd="0" destOrd="0" presId="urn:microsoft.com/office/officeart/2018/2/layout/IconVerticalSolidList"/>
    <dgm:cxn modelId="{0AE5BFF3-9DD6-477D-B4BF-9BC174A47B28}" srcId="{4212C804-6A6F-4DFF-A6E9-B9516C1A1669}" destId="{31CC62ED-3584-4CB2-9AB4-F05E2CA8CED5}" srcOrd="2" destOrd="0" parTransId="{7E39EFDF-3A53-429A-AC81-54C6ADF2567E}" sibTransId="{34A83C88-035F-44CA-990C-CE3C1407DB08}"/>
    <dgm:cxn modelId="{246DFEF6-2BD0-4305-99A5-9D5F07BA4074}" srcId="{4212C804-6A6F-4DFF-A6E9-B9516C1A1669}" destId="{D37F0938-D0EC-448D-8B25-D4177C011242}" srcOrd="0" destOrd="0" parTransId="{16D46729-51DB-402D-AF6A-6D48131082C5}" sibTransId="{E7D33A73-9C18-4CE6-8EA6-CE05291F9E8E}"/>
    <dgm:cxn modelId="{E3463AA7-B909-4DBC-BE1F-963B37DFD367}" type="presParOf" srcId="{DEB22671-5E91-4541-AA3B-E1F6D1C72A9C}" destId="{B55FFFA4-4A46-485B-A4BF-0A5C14B16924}" srcOrd="0" destOrd="0" presId="urn:microsoft.com/office/officeart/2018/2/layout/IconVerticalSolidList"/>
    <dgm:cxn modelId="{22AF0337-971C-4641-AE75-3F21723807A8}" type="presParOf" srcId="{B55FFFA4-4A46-485B-A4BF-0A5C14B16924}" destId="{1F7B5790-6CE0-4DEF-95E9-65968117E6B8}" srcOrd="0" destOrd="0" presId="urn:microsoft.com/office/officeart/2018/2/layout/IconVerticalSolidList"/>
    <dgm:cxn modelId="{2DF472F1-6D1A-4708-AE27-55D96D0859CF}" type="presParOf" srcId="{B55FFFA4-4A46-485B-A4BF-0A5C14B16924}" destId="{DE1194DA-8309-461B-8BA2-2DFD506A085B}" srcOrd="1" destOrd="0" presId="urn:microsoft.com/office/officeart/2018/2/layout/IconVerticalSolidList"/>
    <dgm:cxn modelId="{71FA072E-7FF2-42FC-AE7F-CEF3BB8B2B2C}" type="presParOf" srcId="{B55FFFA4-4A46-485B-A4BF-0A5C14B16924}" destId="{BED8E496-A614-463F-9DBB-83D8E31186CE}" srcOrd="2" destOrd="0" presId="urn:microsoft.com/office/officeart/2018/2/layout/IconVerticalSolidList"/>
    <dgm:cxn modelId="{F36B72E2-4DD6-4582-AF59-27B985A497D3}" type="presParOf" srcId="{B55FFFA4-4A46-485B-A4BF-0A5C14B16924}" destId="{DAC85677-8E42-43F2-88B2-F9EF72A8482F}" srcOrd="3" destOrd="0" presId="urn:microsoft.com/office/officeart/2018/2/layout/IconVerticalSolidList"/>
    <dgm:cxn modelId="{D2027C38-99E8-4909-AAF2-D71977EA2CD7}" type="presParOf" srcId="{DEB22671-5E91-4541-AA3B-E1F6D1C72A9C}" destId="{1671257D-D931-4B3F-8E7F-762DAF1F9AAC}" srcOrd="1" destOrd="0" presId="urn:microsoft.com/office/officeart/2018/2/layout/IconVerticalSolidList"/>
    <dgm:cxn modelId="{E836CF8B-CC01-4B8D-BA12-3521EAF10B1F}" type="presParOf" srcId="{DEB22671-5E91-4541-AA3B-E1F6D1C72A9C}" destId="{71677122-9377-410E-9184-AE2682634324}" srcOrd="2" destOrd="0" presId="urn:microsoft.com/office/officeart/2018/2/layout/IconVerticalSolidList"/>
    <dgm:cxn modelId="{626DDB20-4860-45DB-B96B-44145C634AC5}" type="presParOf" srcId="{71677122-9377-410E-9184-AE2682634324}" destId="{158A2A14-1DE8-40EB-8211-9A5B72EC6F51}" srcOrd="0" destOrd="0" presId="urn:microsoft.com/office/officeart/2018/2/layout/IconVerticalSolidList"/>
    <dgm:cxn modelId="{6A93903F-C928-4888-B963-4F35CB819CAD}" type="presParOf" srcId="{71677122-9377-410E-9184-AE2682634324}" destId="{F5FF102E-8FE8-4D57-A174-98AE14E81F15}" srcOrd="1" destOrd="0" presId="urn:microsoft.com/office/officeart/2018/2/layout/IconVerticalSolidList"/>
    <dgm:cxn modelId="{12DCFCB6-F407-4AAB-B805-8332F49B550D}" type="presParOf" srcId="{71677122-9377-410E-9184-AE2682634324}" destId="{184D6178-EBF6-438E-83FD-3BA84865DD11}" srcOrd="2" destOrd="0" presId="urn:microsoft.com/office/officeart/2018/2/layout/IconVerticalSolidList"/>
    <dgm:cxn modelId="{D5FFE14D-F8F7-458E-B10E-7C48E7133656}" type="presParOf" srcId="{71677122-9377-410E-9184-AE2682634324}" destId="{9744F3C3-E381-41C7-811E-6F2A84DAA72A}" srcOrd="3" destOrd="0" presId="urn:microsoft.com/office/officeart/2018/2/layout/IconVerticalSolidList"/>
    <dgm:cxn modelId="{3CB28306-9CFB-4F03-83A0-C99B6CCE9E48}" type="presParOf" srcId="{DEB22671-5E91-4541-AA3B-E1F6D1C72A9C}" destId="{4FA9AF06-23DA-4131-AE3E-E6919FE54424}" srcOrd="3" destOrd="0" presId="urn:microsoft.com/office/officeart/2018/2/layout/IconVerticalSolidList"/>
    <dgm:cxn modelId="{541999AB-43D6-43F6-8070-962B74A95C56}" type="presParOf" srcId="{DEB22671-5E91-4541-AA3B-E1F6D1C72A9C}" destId="{DCC22603-4C43-45F3-9549-8837BA152D26}" srcOrd="4" destOrd="0" presId="urn:microsoft.com/office/officeart/2018/2/layout/IconVerticalSolidList"/>
    <dgm:cxn modelId="{CF702B54-7F86-4A39-9798-6F1CF6BBBB6D}" type="presParOf" srcId="{DCC22603-4C43-45F3-9549-8837BA152D26}" destId="{C75698EB-D442-4C38-8BFC-B1E5CE591BE1}" srcOrd="0" destOrd="0" presId="urn:microsoft.com/office/officeart/2018/2/layout/IconVerticalSolidList"/>
    <dgm:cxn modelId="{983235B3-1A74-4ABA-A484-DBE83C23D06B}" type="presParOf" srcId="{DCC22603-4C43-45F3-9549-8837BA152D26}" destId="{31F0F0E6-CB89-46F6-AC0B-670D41EE1B40}" srcOrd="1" destOrd="0" presId="urn:microsoft.com/office/officeart/2018/2/layout/IconVerticalSolidList"/>
    <dgm:cxn modelId="{3434ADCD-9E44-4F8C-AD71-83767A094BBD}" type="presParOf" srcId="{DCC22603-4C43-45F3-9549-8837BA152D26}" destId="{C5309283-60FD-46E1-9A21-DA26F1578294}" srcOrd="2" destOrd="0" presId="urn:microsoft.com/office/officeart/2018/2/layout/IconVerticalSolidList"/>
    <dgm:cxn modelId="{5B1E28D4-8515-4BAC-8EAC-B2A144296ED5}" type="presParOf" srcId="{DCC22603-4C43-45F3-9549-8837BA152D26}" destId="{3776DB41-9F4E-446F-B92C-99B17C0200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D9A7F7-9285-4D12-AE59-71B6FE5DBB1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47635C-6334-48C5-A828-4527BDBC6406}">
      <dgm:prSet/>
      <dgm:spPr/>
      <dgm:t>
        <a:bodyPr/>
        <a:lstStyle/>
        <a:p>
          <a:r>
            <a:rPr lang="en-GB"/>
            <a:t>API that helps applications to communicate with databases</a:t>
          </a:r>
          <a:endParaRPr lang="en-US"/>
        </a:p>
      </dgm:t>
    </dgm:pt>
    <dgm:pt modelId="{4415044D-8970-4000-B100-435E0A1F77B4}" type="parTrans" cxnId="{8842D86A-7A59-4E83-B2AE-054AE0FE753C}">
      <dgm:prSet/>
      <dgm:spPr/>
      <dgm:t>
        <a:bodyPr/>
        <a:lstStyle/>
        <a:p>
          <a:endParaRPr lang="en-US"/>
        </a:p>
      </dgm:t>
    </dgm:pt>
    <dgm:pt modelId="{5FEFA1F9-9CEB-4DD0-83AE-093DF401500E}" type="sibTrans" cxnId="{8842D86A-7A59-4E83-B2AE-054AE0FE753C}">
      <dgm:prSet/>
      <dgm:spPr/>
      <dgm:t>
        <a:bodyPr/>
        <a:lstStyle/>
        <a:p>
          <a:endParaRPr lang="en-US"/>
        </a:p>
      </dgm:t>
    </dgm:pt>
    <dgm:pt modelId="{5E63E944-7DD6-4AB6-9342-E5946B42B01D}">
      <dgm:prSet/>
      <dgm:spPr/>
      <dgm:t>
        <a:bodyPr/>
        <a:lstStyle/>
        <a:p>
          <a:r>
            <a:rPr lang="en-GB"/>
            <a:t>Enables execution of SQL queries in Java programs</a:t>
          </a:r>
          <a:endParaRPr lang="en-US"/>
        </a:p>
      </dgm:t>
    </dgm:pt>
    <dgm:pt modelId="{DC207392-ED12-445A-ADE5-2EBC5B8B85E7}" type="parTrans" cxnId="{E2315824-A620-4EC0-B998-87A38CD31B81}">
      <dgm:prSet/>
      <dgm:spPr/>
      <dgm:t>
        <a:bodyPr/>
        <a:lstStyle/>
        <a:p>
          <a:endParaRPr lang="en-US"/>
        </a:p>
      </dgm:t>
    </dgm:pt>
    <dgm:pt modelId="{B0D90B45-2D7F-4674-A4BC-E8917DC80059}" type="sibTrans" cxnId="{E2315824-A620-4EC0-B998-87A38CD31B81}">
      <dgm:prSet/>
      <dgm:spPr/>
      <dgm:t>
        <a:bodyPr/>
        <a:lstStyle/>
        <a:p>
          <a:endParaRPr lang="en-US"/>
        </a:p>
      </dgm:t>
    </dgm:pt>
    <dgm:pt modelId="{D77C17CA-3BC4-4CB2-A655-A7F5F1A511C0}">
      <dgm:prSet/>
      <dgm:spPr/>
      <dgm:t>
        <a:bodyPr/>
        <a:lstStyle/>
        <a:p>
          <a:r>
            <a:rPr lang="en-IN"/>
            <a:t>Works with multiple databases: MySQL, PostgreSQL, Oracle, etc.</a:t>
          </a:r>
          <a:endParaRPr lang="en-US"/>
        </a:p>
      </dgm:t>
    </dgm:pt>
    <dgm:pt modelId="{3535BD55-3D38-4A0A-8825-74EBD49C1057}" type="parTrans" cxnId="{C0C5F86B-3D28-4700-8277-F153920E561F}">
      <dgm:prSet/>
      <dgm:spPr/>
      <dgm:t>
        <a:bodyPr/>
        <a:lstStyle/>
        <a:p>
          <a:endParaRPr lang="en-US"/>
        </a:p>
      </dgm:t>
    </dgm:pt>
    <dgm:pt modelId="{338626D0-2EBD-4285-9D7B-C2F5B65E6174}" type="sibTrans" cxnId="{C0C5F86B-3D28-4700-8277-F153920E561F}">
      <dgm:prSet/>
      <dgm:spPr/>
      <dgm:t>
        <a:bodyPr/>
        <a:lstStyle/>
        <a:p>
          <a:endParaRPr lang="en-US"/>
        </a:p>
      </dgm:t>
    </dgm:pt>
    <dgm:pt modelId="{50674958-4D67-4DC1-B819-5E7DD8A518E8}">
      <dgm:prSet/>
      <dgm:spPr/>
      <dgm:t>
        <a:bodyPr/>
        <a:lstStyle/>
        <a:p>
          <a:r>
            <a:rPr lang="en-GB"/>
            <a:t>Supports CRUD operations (Create, Read, Update, Delete)</a:t>
          </a:r>
          <a:endParaRPr lang="en-US"/>
        </a:p>
      </dgm:t>
    </dgm:pt>
    <dgm:pt modelId="{A364294A-4982-439B-8D05-4566927FFD18}" type="parTrans" cxnId="{9E12B152-7BAF-4D21-8C62-0135A1A4D402}">
      <dgm:prSet/>
      <dgm:spPr/>
      <dgm:t>
        <a:bodyPr/>
        <a:lstStyle/>
        <a:p>
          <a:endParaRPr lang="en-US"/>
        </a:p>
      </dgm:t>
    </dgm:pt>
    <dgm:pt modelId="{5C1DFA7F-5D50-4C44-9096-6494729CB8C6}" type="sibTrans" cxnId="{9E12B152-7BAF-4D21-8C62-0135A1A4D402}">
      <dgm:prSet/>
      <dgm:spPr/>
      <dgm:t>
        <a:bodyPr/>
        <a:lstStyle/>
        <a:p>
          <a:endParaRPr lang="en-US"/>
        </a:p>
      </dgm:t>
    </dgm:pt>
    <dgm:pt modelId="{5F3F4911-BA16-4911-9224-D68AC8257512}">
      <dgm:prSet/>
      <dgm:spPr/>
      <dgm:t>
        <a:bodyPr/>
        <a:lstStyle/>
        <a:p>
          <a:r>
            <a:rPr lang="en-IN"/>
            <a:t>Facilitates dynamic query execution</a:t>
          </a:r>
          <a:endParaRPr lang="en-US"/>
        </a:p>
      </dgm:t>
    </dgm:pt>
    <dgm:pt modelId="{0668B513-F15A-427C-8F3E-E7096183D871}" type="parTrans" cxnId="{38981B47-7793-4745-9E5F-265B637785F8}">
      <dgm:prSet/>
      <dgm:spPr/>
      <dgm:t>
        <a:bodyPr/>
        <a:lstStyle/>
        <a:p>
          <a:endParaRPr lang="en-US"/>
        </a:p>
      </dgm:t>
    </dgm:pt>
    <dgm:pt modelId="{037BE616-FB26-450E-AD2B-3A68A94CBFB1}" type="sibTrans" cxnId="{38981B47-7793-4745-9E5F-265B637785F8}">
      <dgm:prSet/>
      <dgm:spPr/>
      <dgm:t>
        <a:bodyPr/>
        <a:lstStyle/>
        <a:p>
          <a:endParaRPr lang="en-US"/>
        </a:p>
      </dgm:t>
    </dgm:pt>
    <dgm:pt modelId="{560D1473-CE7D-432B-B0F1-8E8A69031483}" type="pres">
      <dgm:prSet presAssocID="{CED9A7F7-9285-4D12-AE59-71B6FE5DBB1A}" presName="linear" presStyleCnt="0">
        <dgm:presLayoutVars>
          <dgm:animLvl val="lvl"/>
          <dgm:resizeHandles val="exact"/>
        </dgm:presLayoutVars>
      </dgm:prSet>
      <dgm:spPr/>
    </dgm:pt>
    <dgm:pt modelId="{8A685360-649B-4083-9E9A-2EFCF5E9B46F}" type="pres">
      <dgm:prSet presAssocID="{EB47635C-6334-48C5-A828-4527BDBC64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3F79796-88C3-4812-9199-44F1217AAB0B}" type="pres">
      <dgm:prSet presAssocID="{5FEFA1F9-9CEB-4DD0-83AE-093DF401500E}" presName="spacer" presStyleCnt="0"/>
      <dgm:spPr/>
    </dgm:pt>
    <dgm:pt modelId="{6D53D603-F918-4613-ADB2-FEACFEB8CD5C}" type="pres">
      <dgm:prSet presAssocID="{5E63E944-7DD6-4AB6-9342-E5946B42B01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3B56326-5B3D-4D2F-B1D8-7CFCDC8DE34A}" type="pres">
      <dgm:prSet presAssocID="{B0D90B45-2D7F-4674-A4BC-E8917DC80059}" presName="spacer" presStyleCnt="0"/>
      <dgm:spPr/>
    </dgm:pt>
    <dgm:pt modelId="{9D5708ED-FFC9-4319-A48C-806F300DB57F}" type="pres">
      <dgm:prSet presAssocID="{D77C17CA-3BC4-4CB2-A655-A7F5F1A511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0E4C1D-CFC7-48C5-A0B4-42B2B89B654F}" type="pres">
      <dgm:prSet presAssocID="{338626D0-2EBD-4285-9D7B-C2F5B65E6174}" presName="spacer" presStyleCnt="0"/>
      <dgm:spPr/>
    </dgm:pt>
    <dgm:pt modelId="{4CE07DED-30DE-43FC-A98B-C921B0301DE3}" type="pres">
      <dgm:prSet presAssocID="{50674958-4D67-4DC1-B819-5E7DD8A518E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BC0A8D-A1AF-4ADA-9B3C-AF48DD3659DD}" type="pres">
      <dgm:prSet presAssocID="{5C1DFA7F-5D50-4C44-9096-6494729CB8C6}" presName="spacer" presStyleCnt="0"/>
      <dgm:spPr/>
    </dgm:pt>
    <dgm:pt modelId="{D8ACEE10-119D-4259-9A1A-B094030CAA68}" type="pres">
      <dgm:prSet presAssocID="{5F3F4911-BA16-4911-9224-D68AC825751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6008017-4DE6-4537-9A07-AB455D762C4A}" type="presOf" srcId="{EB47635C-6334-48C5-A828-4527BDBC6406}" destId="{8A685360-649B-4083-9E9A-2EFCF5E9B46F}" srcOrd="0" destOrd="0" presId="urn:microsoft.com/office/officeart/2005/8/layout/vList2"/>
    <dgm:cxn modelId="{E2315824-A620-4EC0-B998-87A38CD31B81}" srcId="{CED9A7F7-9285-4D12-AE59-71B6FE5DBB1A}" destId="{5E63E944-7DD6-4AB6-9342-E5946B42B01D}" srcOrd="1" destOrd="0" parTransId="{DC207392-ED12-445A-ADE5-2EBC5B8B85E7}" sibTransId="{B0D90B45-2D7F-4674-A4BC-E8917DC80059}"/>
    <dgm:cxn modelId="{9F6B6327-DF9B-49F5-BF60-26DC4A0EEC22}" type="presOf" srcId="{5F3F4911-BA16-4911-9224-D68AC8257512}" destId="{D8ACEE10-119D-4259-9A1A-B094030CAA68}" srcOrd="0" destOrd="0" presId="urn:microsoft.com/office/officeart/2005/8/layout/vList2"/>
    <dgm:cxn modelId="{3CFDEC28-EC24-4DDF-BE07-0B30A4DF8501}" type="presOf" srcId="{D77C17CA-3BC4-4CB2-A655-A7F5F1A511C0}" destId="{9D5708ED-FFC9-4319-A48C-806F300DB57F}" srcOrd="0" destOrd="0" presId="urn:microsoft.com/office/officeart/2005/8/layout/vList2"/>
    <dgm:cxn modelId="{38981B47-7793-4745-9E5F-265B637785F8}" srcId="{CED9A7F7-9285-4D12-AE59-71B6FE5DBB1A}" destId="{5F3F4911-BA16-4911-9224-D68AC8257512}" srcOrd="4" destOrd="0" parTransId="{0668B513-F15A-427C-8F3E-E7096183D871}" sibTransId="{037BE616-FB26-450E-AD2B-3A68A94CBFB1}"/>
    <dgm:cxn modelId="{8842D86A-7A59-4E83-B2AE-054AE0FE753C}" srcId="{CED9A7F7-9285-4D12-AE59-71B6FE5DBB1A}" destId="{EB47635C-6334-48C5-A828-4527BDBC6406}" srcOrd="0" destOrd="0" parTransId="{4415044D-8970-4000-B100-435E0A1F77B4}" sibTransId="{5FEFA1F9-9CEB-4DD0-83AE-093DF401500E}"/>
    <dgm:cxn modelId="{E2823F4B-4684-4D81-9AA6-8723363815EC}" type="presOf" srcId="{50674958-4D67-4DC1-B819-5E7DD8A518E8}" destId="{4CE07DED-30DE-43FC-A98B-C921B0301DE3}" srcOrd="0" destOrd="0" presId="urn:microsoft.com/office/officeart/2005/8/layout/vList2"/>
    <dgm:cxn modelId="{C0C5F86B-3D28-4700-8277-F153920E561F}" srcId="{CED9A7F7-9285-4D12-AE59-71B6FE5DBB1A}" destId="{D77C17CA-3BC4-4CB2-A655-A7F5F1A511C0}" srcOrd="2" destOrd="0" parTransId="{3535BD55-3D38-4A0A-8825-74EBD49C1057}" sibTransId="{338626D0-2EBD-4285-9D7B-C2F5B65E6174}"/>
    <dgm:cxn modelId="{CC06F94E-7B62-40F2-A80A-1C079C79334D}" type="presOf" srcId="{CED9A7F7-9285-4D12-AE59-71B6FE5DBB1A}" destId="{560D1473-CE7D-432B-B0F1-8E8A69031483}" srcOrd="0" destOrd="0" presId="urn:microsoft.com/office/officeart/2005/8/layout/vList2"/>
    <dgm:cxn modelId="{9E12B152-7BAF-4D21-8C62-0135A1A4D402}" srcId="{CED9A7F7-9285-4D12-AE59-71B6FE5DBB1A}" destId="{50674958-4D67-4DC1-B819-5E7DD8A518E8}" srcOrd="3" destOrd="0" parTransId="{A364294A-4982-439B-8D05-4566927FFD18}" sibTransId="{5C1DFA7F-5D50-4C44-9096-6494729CB8C6}"/>
    <dgm:cxn modelId="{86001784-ED18-4E33-9099-9A76E9B2E87A}" type="presOf" srcId="{5E63E944-7DD6-4AB6-9342-E5946B42B01D}" destId="{6D53D603-F918-4613-ADB2-FEACFEB8CD5C}" srcOrd="0" destOrd="0" presId="urn:microsoft.com/office/officeart/2005/8/layout/vList2"/>
    <dgm:cxn modelId="{4CC6D13A-0433-490A-815B-CE23627D3ED6}" type="presParOf" srcId="{560D1473-CE7D-432B-B0F1-8E8A69031483}" destId="{8A685360-649B-4083-9E9A-2EFCF5E9B46F}" srcOrd="0" destOrd="0" presId="urn:microsoft.com/office/officeart/2005/8/layout/vList2"/>
    <dgm:cxn modelId="{7F5F37EF-A54E-4CF4-AF28-37443BDED0EB}" type="presParOf" srcId="{560D1473-CE7D-432B-B0F1-8E8A69031483}" destId="{63F79796-88C3-4812-9199-44F1217AAB0B}" srcOrd="1" destOrd="0" presId="urn:microsoft.com/office/officeart/2005/8/layout/vList2"/>
    <dgm:cxn modelId="{62603C53-F91A-4191-AA5F-EACE7E2EAF9C}" type="presParOf" srcId="{560D1473-CE7D-432B-B0F1-8E8A69031483}" destId="{6D53D603-F918-4613-ADB2-FEACFEB8CD5C}" srcOrd="2" destOrd="0" presId="urn:microsoft.com/office/officeart/2005/8/layout/vList2"/>
    <dgm:cxn modelId="{1685AB69-10DC-4BDA-8C16-59CC212945F8}" type="presParOf" srcId="{560D1473-CE7D-432B-B0F1-8E8A69031483}" destId="{A3B56326-5B3D-4D2F-B1D8-7CFCDC8DE34A}" srcOrd="3" destOrd="0" presId="urn:microsoft.com/office/officeart/2005/8/layout/vList2"/>
    <dgm:cxn modelId="{4D311B56-4120-4176-AF1B-7EF3C4EFA9F3}" type="presParOf" srcId="{560D1473-CE7D-432B-B0F1-8E8A69031483}" destId="{9D5708ED-FFC9-4319-A48C-806F300DB57F}" srcOrd="4" destOrd="0" presId="urn:microsoft.com/office/officeart/2005/8/layout/vList2"/>
    <dgm:cxn modelId="{162E6B28-D81F-472F-80BC-8AD722854B8A}" type="presParOf" srcId="{560D1473-CE7D-432B-B0F1-8E8A69031483}" destId="{D10E4C1D-CFC7-48C5-A0B4-42B2B89B654F}" srcOrd="5" destOrd="0" presId="urn:microsoft.com/office/officeart/2005/8/layout/vList2"/>
    <dgm:cxn modelId="{099D7B7A-63EC-400A-94CB-53B782235AE8}" type="presParOf" srcId="{560D1473-CE7D-432B-B0F1-8E8A69031483}" destId="{4CE07DED-30DE-43FC-A98B-C921B0301DE3}" srcOrd="6" destOrd="0" presId="urn:microsoft.com/office/officeart/2005/8/layout/vList2"/>
    <dgm:cxn modelId="{C32AD57D-8B9B-4611-A1D8-F75B9EAD73EC}" type="presParOf" srcId="{560D1473-CE7D-432B-B0F1-8E8A69031483}" destId="{4BBC0A8D-A1AF-4ADA-9B3C-AF48DD3659DD}" srcOrd="7" destOrd="0" presId="urn:microsoft.com/office/officeart/2005/8/layout/vList2"/>
    <dgm:cxn modelId="{04547A97-75CB-4048-8822-09E8C932CC8F}" type="presParOf" srcId="{560D1473-CE7D-432B-B0F1-8E8A69031483}" destId="{D8ACEE10-119D-4259-9A1A-B094030CAA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FCA4875-D640-4A34-BD37-A782056612A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7C3D13-46C3-432F-AC91-39FD693D9796}">
      <dgm:prSet/>
      <dgm:spPr/>
      <dgm:t>
        <a:bodyPr/>
        <a:lstStyle/>
        <a:p>
          <a:r>
            <a:rPr lang="en-GB"/>
            <a:t>used for general-purpose access to databases for executing static SQL statements at runtime</a:t>
          </a:r>
          <a:endParaRPr lang="en-US"/>
        </a:p>
      </dgm:t>
    </dgm:pt>
    <dgm:pt modelId="{8C7859F2-D544-473D-88EE-F3B453804ABF}" type="parTrans" cxnId="{C883C0E4-4407-4B67-884E-9FA86AE0F93F}">
      <dgm:prSet/>
      <dgm:spPr/>
      <dgm:t>
        <a:bodyPr/>
        <a:lstStyle/>
        <a:p>
          <a:endParaRPr lang="en-US"/>
        </a:p>
      </dgm:t>
    </dgm:pt>
    <dgm:pt modelId="{F0391209-9467-4BB3-BA59-57A0DF19E56A}" type="sibTrans" cxnId="{C883C0E4-4407-4B67-884E-9FA86AE0F93F}">
      <dgm:prSet/>
      <dgm:spPr/>
      <dgm:t>
        <a:bodyPr/>
        <a:lstStyle/>
        <a:p>
          <a:endParaRPr lang="en-US"/>
        </a:p>
      </dgm:t>
    </dgm:pt>
    <dgm:pt modelId="{BACFA94F-B1DA-4AF9-8796-375BA84875F9}">
      <dgm:prSet/>
      <dgm:spPr/>
      <dgm:t>
        <a:bodyPr/>
        <a:lstStyle/>
        <a:p>
          <a:r>
            <a:rPr lang="en-GB"/>
            <a:t>Methods:</a:t>
          </a:r>
          <a:endParaRPr lang="en-US"/>
        </a:p>
      </dgm:t>
    </dgm:pt>
    <dgm:pt modelId="{53074087-E88E-4942-9326-7044F6E61B2D}" type="parTrans" cxnId="{20C3E8B4-9A10-49FE-A8C4-3DB24DF44542}">
      <dgm:prSet/>
      <dgm:spPr/>
      <dgm:t>
        <a:bodyPr/>
        <a:lstStyle/>
        <a:p>
          <a:endParaRPr lang="en-US"/>
        </a:p>
      </dgm:t>
    </dgm:pt>
    <dgm:pt modelId="{15D431C8-1423-47EE-844A-E6E88F92D248}" type="sibTrans" cxnId="{20C3E8B4-9A10-49FE-A8C4-3DB24DF44542}">
      <dgm:prSet/>
      <dgm:spPr/>
      <dgm:t>
        <a:bodyPr/>
        <a:lstStyle/>
        <a:p>
          <a:endParaRPr lang="en-US"/>
        </a:p>
      </dgm:t>
    </dgm:pt>
    <dgm:pt modelId="{5D81AA79-786C-460C-B9C2-C37BABEC56DE}">
      <dgm:prSet/>
      <dgm:spPr/>
      <dgm:t>
        <a:bodyPr/>
        <a:lstStyle/>
        <a:p>
          <a:r>
            <a:rPr lang="en-GB" b="1" i="0"/>
            <a:t>execute(String SQL):</a:t>
          </a:r>
          <a:r>
            <a:rPr lang="en-GB" b="0" i="0"/>
            <a:t> used to execute any SQL statements (like SELECT, INSERT, UPDATE or DELETE). If the ResultSet object is retrieved, then it returns true else false is returned.</a:t>
          </a:r>
          <a:endParaRPr lang="en-US"/>
        </a:p>
      </dgm:t>
    </dgm:pt>
    <dgm:pt modelId="{8B3B13E1-51BD-4705-B49A-0D692B4125B1}" type="parTrans" cxnId="{F9656761-0553-45BE-81DC-48E4AA5689FC}">
      <dgm:prSet/>
      <dgm:spPr/>
      <dgm:t>
        <a:bodyPr/>
        <a:lstStyle/>
        <a:p>
          <a:endParaRPr lang="en-US"/>
        </a:p>
      </dgm:t>
    </dgm:pt>
    <dgm:pt modelId="{3B1251B8-983C-44F0-9500-A33EB00CA3C8}" type="sibTrans" cxnId="{F9656761-0553-45BE-81DC-48E4AA5689FC}">
      <dgm:prSet/>
      <dgm:spPr/>
      <dgm:t>
        <a:bodyPr/>
        <a:lstStyle/>
        <a:p>
          <a:endParaRPr lang="en-US"/>
        </a:p>
      </dgm:t>
    </dgm:pt>
    <dgm:pt modelId="{A6DFFFE4-7C17-4D98-9AC1-65EA37C9C643}">
      <dgm:prSet/>
      <dgm:spPr/>
      <dgm:t>
        <a:bodyPr/>
        <a:lstStyle/>
        <a:p>
          <a:r>
            <a:rPr lang="en-GB" b="1" i="0"/>
            <a:t>executeUpdate(String SQL):</a:t>
          </a:r>
          <a:r>
            <a:rPr lang="en-GB" b="0" i="0"/>
            <a:t> used to executes SQL statements (like INSERT, UPDATE or DELETE). It returns the number of rows affected by the SQL statement.</a:t>
          </a:r>
          <a:endParaRPr lang="en-US"/>
        </a:p>
      </dgm:t>
    </dgm:pt>
    <dgm:pt modelId="{EDCC3305-57A2-47FA-859F-61C91459F988}" type="parTrans" cxnId="{440A3957-7310-463E-B2AD-6F72272F07C4}">
      <dgm:prSet/>
      <dgm:spPr/>
      <dgm:t>
        <a:bodyPr/>
        <a:lstStyle/>
        <a:p>
          <a:endParaRPr lang="en-US"/>
        </a:p>
      </dgm:t>
    </dgm:pt>
    <dgm:pt modelId="{073A6D94-E69A-4367-90E5-C42BA41C48D4}" type="sibTrans" cxnId="{440A3957-7310-463E-B2AD-6F72272F07C4}">
      <dgm:prSet/>
      <dgm:spPr/>
      <dgm:t>
        <a:bodyPr/>
        <a:lstStyle/>
        <a:p>
          <a:endParaRPr lang="en-US"/>
        </a:p>
      </dgm:t>
    </dgm:pt>
    <dgm:pt modelId="{0ADE1351-44AD-497C-99E6-047CC7C56058}">
      <dgm:prSet/>
      <dgm:spPr/>
      <dgm:t>
        <a:bodyPr/>
        <a:lstStyle/>
        <a:p>
          <a:r>
            <a:rPr lang="en-GB" b="1" i="0"/>
            <a:t>ResultSet executeQuery(String SQL):</a:t>
          </a:r>
          <a:r>
            <a:rPr lang="en-GB" b="0" i="0"/>
            <a:t> It is used to executes the SELECT query. It returns a ResultSet object that contains the data retrieved by the query.</a:t>
          </a:r>
          <a:endParaRPr lang="en-US"/>
        </a:p>
      </dgm:t>
    </dgm:pt>
    <dgm:pt modelId="{6839FA47-37BB-4A44-A8D2-4CB1F339D06B}" type="parTrans" cxnId="{2A6A0A77-E7D5-473E-8242-95E06CC657F8}">
      <dgm:prSet/>
      <dgm:spPr/>
      <dgm:t>
        <a:bodyPr/>
        <a:lstStyle/>
        <a:p>
          <a:endParaRPr lang="en-US"/>
        </a:p>
      </dgm:t>
    </dgm:pt>
    <dgm:pt modelId="{8F1BC1B0-2077-48BB-9088-9AEB86548CEA}" type="sibTrans" cxnId="{2A6A0A77-E7D5-473E-8242-95E06CC657F8}">
      <dgm:prSet/>
      <dgm:spPr/>
      <dgm:t>
        <a:bodyPr/>
        <a:lstStyle/>
        <a:p>
          <a:endParaRPr lang="en-US"/>
        </a:p>
      </dgm:t>
    </dgm:pt>
    <dgm:pt modelId="{B9E0AB67-4083-4784-965D-49923AE557C4}" type="pres">
      <dgm:prSet presAssocID="{CFCA4875-D640-4A34-BD37-A782056612AA}" presName="linear" presStyleCnt="0">
        <dgm:presLayoutVars>
          <dgm:animLvl val="lvl"/>
          <dgm:resizeHandles val="exact"/>
        </dgm:presLayoutVars>
      </dgm:prSet>
      <dgm:spPr/>
    </dgm:pt>
    <dgm:pt modelId="{CAFEF6B4-68B9-4DF5-9C3B-BB51742136DD}" type="pres">
      <dgm:prSet presAssocID="{897C3D13-46C3-432F-AC91-39FD693D97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29649F-9099-49E2-ADEE-07FB6E8EBC6B}" type="pres">
      <dgm:prSet presAssocID="{F0391209-9467-4BB3-BA59-57A0DF19E56A}" presName="spacer" presStyleCnt="0"/>
      <dgm:spPr/>
    </dgm:pt>
    <dgm:pt modelId="{8B3DCC65-E2FF-4F30-8996-3430E1C1642A}" type="pres">
      <dgm:prSet presAssocID="{BACFA94F-B1DA-4AF9-8796-375BA84875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F74A4C-B67B-4FD8-AD7A-33F7E8AF4DDD}" type="pres">
      <dgm:prSet presAssocID="{BACFA94F-B1DA-4AF9-8796-375BA84875F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F00A65C-BF12-4312-89CA-4A3B22D9CA97}" type="presOf" srcId="{BACFA94F-B1DA-4AF9-8796-375BA84875F9}" destId="{8B3DCC65-E2FF-4F30-8996-3430E1C1642A}" srcOrd="0" destOrd="0" presId="urn:microsoft.com/office/officeart/2005/8/layout/vList2"/>
    <dgm:cxn modelId="{F9656761-0553-45BE-81DC-48E4AA5689FC}" srcId="{BACFA94F-B1DA-4AF9-8796-375BA84875F9}" destId="{5D81AA79-786C-460C-B9C2-C37BABEC56DE}" srcOrd="0" destOrd="0" parTransId="{8B3B13E1-51BD-4705-B49A-0D692B4125B1}" sibTransId="{3B1251B8-983C-44F0-9500-A33EB00CA3C8}"/>
    <dgm:cxn modelId="{2A6A0A77-E7D5-473E-8242-95E06CC657F8}" srcId="{BACFA94F-B1DA-4AF9-8796-375BA84875F9}" destId="{0ADE1351-44AD-497C-99E6-047CC7C56058}" srcOrd="2" destOrd="0" parTransId="{6839FA47-37BB-4A44-A8D2-4CB1F339D06B}" sibTransId="{8F1BC1B0-2077-48BB-9088-9AEB86548CEA}"/>
    <dgm:cxn modelId="{440A3957-7310-463E-B2AD-6F72272F07C4}" srcId="{BACFA94F-B1DA-4AF9-8796-375BA84875F9}" destId="{A6DFFFE4-7C17-4D98-9AC1-65EA37C9C643}" srcOrd="1" destOrd="0" parTransId="{EDCC3305-57A2-47FA-859F-61C91459F988}" sibTransId="{073A6D94-E69A-4367-90E5-C42BA41C48D4}"/>
    <dgm:cxn modelId="{579D4F9D-B57D-4F8D-83FF-50DD53EA1A64}" type="presOf" srcId="{A6DFFFE4-7C17-4D98-9AC1-65EA37C9C643}" destId="{B4F74A4C-B67B-4FD8-AD7A-33F7E8AF4DDD}" srcOrd="0" destOrd="1" presId="urn:microsoft.com/office/officeart/2005/8/layout/vList2"/>
    <dgm:cxn modelId="{A84103AE-F742-4819-A9E0-E39F52E08DDD}" type="presOf" srcId="{CFCA4875-D640-4A34-BD37-A782056612AA}" destId="{B9E0AB67-4083-4784-965D-49923AE557C4}" srcOrd="0" destOrd="0" presId="urn:microsoft.com/office/officeart/2005/8/layout/vList2"/>
    <dgm:cxn modelId="{BDA3D8B1-4868-4B12-8717-93C3D8539CB6}" type="presOf" srcId="{897C3D13-46C3-432F-AC91-39FD693D9796}" destId="{CAFEF6B4-68B9-4DF5-9C3B-BB51742136DD}" srcOrd="0" destOrd="0" presId="urn:microsoft.com/office/officeart/2005/8/layout/vList2"/>
    <dgm:cxn modelId="{20C3E8B4-9A10-49FE-A8C4-3DB24DF44542}" srcId="{CFCA4875-D640-4A34-BD37-A782056612AA}" destId="{BACFA94F-B1DA-4AF9-8796-375BA84875F9}" srcOrd="1" destOrd="0" parTransId="{53074087-E88E-4942-9326-7044F6E61B2D}" sibTransId="{15D431C8-1423-47EE-844A-E6E88F92D248}"/>
    <dgm:cxn modelId="{E664FFD8-C985-44B2-8521-5B3D0C6C6338}" type="presOf" srcId="{0ADE1351-44AD-497C-99E6-047CC7C56058}" destId="{B4F74A4C-B67B-4FD8-AD7A-33F7E8AF4DDD}" srcOrd="0" destOrd="2" presId="urn:microsoft.com/office/officeart/2005/8/layout/vList2"/>
    <dgm:cxn modelId="{1ACCA9E4-4A96-4B39-96FE-D910F5DCD53E}" type="presOf" srcId="{5D81AA79-786C-460C-B9C2-C37BABEC56DE}" destId="{B4F74A4C-B67B-4FD8-AD7A-33F7E8AF4DDD}" srcOrd="0" destOrd="0" presId="urn:microsoft.com/office/officeart/2005/8/layout/vList2"/>
    <dgm:cxn modelId="{C883C0E4-4407-4B67-884E-9FA86AE0F93F}" srcId="{CFCA4875-D640-4A34-BD37-A782056612AA}" destId="{897C3D13-46C3-432F-AC91-39FD693D9796}" srcOrd="0" destOrd="0" parTransId="{8C7859F2-D544-473D-88EE-F3B453804ABF}" sibTransId="{F0391209-9467-4BB3-BA59-57A0DF19E56A}"/>
    <dgm:cxn modelId="{B11CD5E9-3DCF-4E56-B180-FFF257D46C32}" type="presParOf" srcId="{B9E0AB67-4083-4784-965D-49923AE557C4}" destId="{CAFEF6B4-68B9-4DF5-9C3B-BB51742136DD}" srcOrd="0" destOrd="0" presId="urn:microsoft.com/office/officeart/2005/8/layout/vList2"/>
    <dgm:cxn modelId="{664830A7-B3C7-41F8-8FA0-EB52D716AE71}" type="presParOf" srcId="{B9E0AB67-4083-4784-965D-49923AE557C4}" destId="{1B29649F-9099-49E2-ADEE-07FB6E8EBC6B}" srcOrd="1" destOrd="0" presId="urn:microsoft.com/office/officeart/2005/8/layout/vList2"/>
    <dgm:cxn modelId="{41C76C4E-E21D-4F6A-9E17-EE96B95F64DD}" type="presParOf" srcId="{B9E0AB67-4083-4784-965D-49923AE557C4}" destId="{8B3DCC65-E2FF-4F30-8996-3430E1C1642A}" srcOrd="2" destOrd="0" presId="urn:microsoft.com/office/officeart/2005/8/layout/vList2"/>
    <dgm:cxn modelId="{DF21EE41-9E85-40C3-8B56-24F421E10F45}" type="presParOf" srcId="{B9E0AB67-4083-4784-965D-49923AE557C4}" destId="{B4F74A4C-B67B-4FD8-AD7A-33F7E8AF4D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7863A06-D93C-4D51-A1EA-A14A4543DFF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FA75D2F-17C8-46B0-8317-C4237FBBAABA}">
      <dgm:prSet/>
      <dgm:spPr/>
      <dgm:t>
        <a:bodyPr/>
        <a:lstStyle/>
        <a:p>
          <a:r>
            <a:rPr lang="en-GB"/>
            <a:t>represents a precompiled SQL statement that can be executed multiple times</a:t>
          </a:r>
          <a:endParaRPr lang="en-US"/>
        </a:p>
      </dgm:t>
    </dgm:pt>
    <dgm:pt modelId="{1B20E3C2-0544-4171-A014-0FE310CA0693}" type="parTrans" cxnId="{4B5BF726-68C8-4EAC-8536-4C0C70015FDD}">
      <dgm:prSet/>
      <dgm:spPr/>
      <dgm:t>
        <a:bodyPr/>
        <a:lstStyle/>
        <a:p>
          <a:endParaRPr lang="en-US"/>
        </a:p>
      </dgm:t>
    </dgm:pt>
    <dgm:pt modelId="{5D26437C-9232-4530-B2B8-215EFC801C89}" type="sibTrans" cxnId="{4B5BF726-68C8-4EAC-8536-4C0C70015FDD}">
      <dgm:prSet/>
      <dgm:spPr/>
      <dgm:t>
        <a:bodyPr/>
        <a:lstStyle/>
        <a:p>
          <a:endParaRPr lang="en-US"/>
        </a:p>
      </dgm:t>
    </dgm:pt>
    <dgm:pt modelId="{5B651E7F-8856-4326-B94C-AAB09E1D46DC}">
      <dgm:prSet/>
      <dgm:spPr/>
      <dgm:t>
        <a:bodyPr/>
        <a:lstStyle/>
        <a:p>
          <a:r>
            <a:rPr lang="en-GB"/>
            <a:t>accepts parameterized SQL queries, with ? as placeholders for parameters, which can be set dynamically</a:t>
          </a:r>
          <a:endParaRPr lang="en-US"/>
        </a:p>
      </dgm:t>
    </dgm:pt>
    <dgm:pt modelId="{26973067-16A5-43C3-A4BE-BB33257B4B2A}" type="parTrans" cxnId="{43474468-839F-4353-AA4B-FCA239984E0E}">
      <dgm:prSet/>
      <dgm:spPr/>
      <dgm:t>
        <a:bodyPr/>
        <a:lstStyle/>
        <a:p>
          <a:endParaRPr lang="en-US"/>
        </a:p>
      </dgm:t>
    </dgm:pt>
    <dgm:pt modelId="{E485B4D1-486A-4A7B-A281-3F497D55D0A1}" type="sibTrans" cxnId="{43474468-839F-4353-AA4B-FCA239984E0E}">
      <dgm:prSet/>
      <dgm:spPr/>
      <dgm:t>
        <a:bodyPr/>
        <a:lstStyle/>
        <a:p>
          <a:endParaRPr lang="en-US"/>
        </a:p>
      </dgm:t>
    </dgm:pt>
    <dgm:pt modelId="{73542E63-870E-47E4-A669-5CE07DD82BA7}">
      <dgm:prSet/>
      <dgm:spPr/>
      <dgm:t>
        <a:bodyPr/>
        <a:lstStyle/>
        <a:p>
          <a:r>
            <a:rPr lang="en-GB"/>
            <a:t>Methods:</a:t>
          </a:r>
          <a:endParaRPr lang="en-US"/>
        </a:p>
      </dgm:t>
    </dgm:pt>
    <dgm:pt modelId="{9C039C0F-5C78-464E-96A1-D7E345ADBA7A}" type="parTrans" cxnId="{8E84C52D-278C-4605-A13C-188AF6CCF89C}">
      <dgm:prSet/>
      <dgm:spPr/>
      <dgm:t>
        <a:bodyPr/>
        <a:lstStyle/>
        <a:p>
          <a:endParaRPr lang="en-US"/>
        </a:p>
      </dgm:t>
    </dgm:pt>
    <dgm:pt modelId="{463F9CB8-1F3B-4B78-B7A3-27B5CCB9ADD3}" type="sibTrans" cxnId="{8E84C52D-278C-4605-A13C-188AF6CCF89C}">
      <dgm:prSet/>
      <dgm:spPr/>
      <dgm:t>
        <a:bodyPr/>
        <a:lstStyle/>
        <a:p>
          <a:endParaRPr lang="en-US"/>
        </a:p>
      </dgm:t>
    </dgm:pt>
    <dgm:pt modelId="{1A9FD6CF-9009-4F15-84CC-D13BA42A6BD2}">
      <dgm:prSet/>
      <dgm:spPr/>
      <dgm:t>
        <a:bodyPr/>
        <a:lstStyle/>
        <a:p>
          <a:r>
            <a:rPr lang="en-GB" b="1" u="sng" dirty="0"/>
            <a:t>execute() :</a:t>
          </a:r>
          <a:r>
            <a:rPr lang="en-GB" b="0" i="0" dirty="0"/>
            <a:t>This returns a boolean value and executes a static SQL statement that is present in the prepared statement object.</a:t>
          </a:r>
          <a:endParaRPr lang="en-US" dirty="0"/>
        </a:p>
      </dgm:t>
    </dgm:pt>
    <dgm:pt modelId="{8E510814-AF7B-46D9-80AE-FD236AB1FACC}" type="parTrans" cxnId="{7E714E78-AE61-42EB-AEE6-FB04A5E74049}">
      <dgm:prSet/>
      <dgm:spPr/>
      <dgm:t>
        <a:bodyPr/>
        <a:lstStyle/>
        <a:p>
          <a:endParaRPr lang="en-US"/>
        </a:p>
      </dgm:t>
    </dgm:pt>
    <dgm:pt modelId="{C3C39E03-AEF1-4D67-9F10-F2FBA5EAA3E3}" type="sibTrans" cxnId="{7E714E78-AE61-42EB-AEE6-FB04A5E74049}">
      <dgm:prSet/>
      <dgm:spPr/>
      <dgm:t>
        <a:bodyPr/>
        <a:lstStyle/>
        <a:p>
          <a:endParaRPr lang="en-US"/>
        </a:p>
      </dgm:t>
    </dgm:pt>
    <dgm:pt modelId="{56E1FE8B-3307-469A-A6C6-BF4286F0D48D}">
      <dgm:prSet/>
      <dgm:spPr/>
      <dgm:t>
        <a:bodyPr/>
        <a:lstStyle/>
        <a:p>
          <a:r>
            <a:rPr lang="en-GB" b="1" i="0" u="sng">
              <a:hlinkClick xmlns:r="http://schemas.openxmlformats.org/officeDocument/2006/relationships" r:id="rId1"/>
            </a:rPr>
            <a:t>executeQuery()</a:t>
          </a:r>
          <a:r>
            <a:rPr lang="en-GB" b="1" i="0"/>
            <a:t>:</a:t>
          </a:r>
          <a:r>
            <a:rPr lang="en-GB" b="0" i="0"/>
            <a:t> This returns a ResultSet from the current prepared statement.</a:t>
          </a:r>
          <a:endParaRPr lang="en-US"/>
        </a:p>
      </dgm:t>
    </dgm:pt>
    <dgm:pt modelId="{A767A905-96D8-4DF6-9440-F73F7B973658}" type="parTrans" cxnId="{D6A53043-E636-4A49-A4BF-3DA5078B1BCF}">
      <dgm:prSet/>
      <dgm:spPr/>
      <dgm:t>
        <a:bodyPr/>
        <a:lstStyle/>
        <a:p>
          <a:endParaRPr lang="en-US"/>
        </a:p>
      </dgm:t>
    </dgm:pt>
    <dgm:pt modelId="{5B2D6053-AE68-4E8F-85BD-D6A29C5B035A}" type="sibTrans" cxnId="{D6A53043-E636-4A49-A4BF-3DA5078B1BCF}">
      <dgm:prSet/>
      <dgm:spPr/>
      <dgm:t>
        <a:bodyPr/>
        <a:lstStyle/>
        <a:p>
          <a:endParaRPr lang="en-US"/>
        </a:p>
      </dgm:t>
    </dgm:pt>
    <dgm:pt modelId="{5DA91CAA-94D4-4C38-A6C2-5729D0B2C7B0}">
      <dgm:prSet/>
      <dgm:spPr/>
      <dgm:t>
        <a:bodyPr/>
        <a:lstStyle/>
        <a:p>
          <a:r>
            <a:rPr lang="en-GB" b="1" i="0" u="sng">
              <a:hlinkClick xmlns:r="http://schemas.openxmlformats.org/officeDocument/2006/relationships" r:id="rId2"/>
            </a:rPr>
            <a:t>executeUpdate()</a:t>
          </a:r>
          <a:r>
            <a:rPr lang="en-GB" b="1" i="0"/>
            <a:t>:</a:t>
          </a:r>
          <a:r>
            <a:rPr lang="en-GB" b="0" i="0"/>
            <a:t> This returns the number of rows affected by the DML statements such as INSERT, DELETE, and more that is present in the</a:t>
          </a:r>
          <a:r>
            <a:rPr lang="en-GB" b="1" i="0"/>
            <a:t> </a:t>
          </a:r>
          <a:r>
            <a:rPr lang="en-GB" b="0" i="0"/>
            <a:t>current Prepared Statement.</a:t>
          </a:r>
          <a:endParaRPr lang="en-US"/>
        </a:p>
      </dgm:t>
    </dgm:pt>
    <dgm:pt modelId="{75D44369-0016-4041-9554-B670BB76147E}" type="parTrans" cxnId="{BCDAA4DB-5BF0-40A7-AD14-7CEAE3BE8002}">
      <dgm:prSet/>
      <dgm:spPr/>
      <dgm:t>
        <a:bodyPr/>
        <a:lstStyle/>
        <a:p>
          <a:endParaRPr lang="en-US"/>
        </a:p>
      </dgm:t>
    </dgm:pt>
    <dgm:pt modelId="{01F9D5CB-3258-41AA-89D5-5A51828DB177}" type="sibTrans" cxnId="{BCDAA4DB-5BF0-40A7-AD14-7CEAE3BE8002}">
      <dgm:prSet/>
      <dgm:spPr/>
      <dgm:t>
        <a:bodyPr/>
        <a:lstStyle/>
        <a:p>
          <a:endParaRPr lang="en-US"/>
        </a:p>
      </dgm:t>
    </dgm:pt>
    <dgm:pt modelId="{C8CD7DDB-D27C-436B-BE66-7C2DE0A8543C}" type="pres">
      <dgm:prSet presAssocID="{C7863A06-D93C-4D51-A1EA-A14A4543DFF1}" presName="linear" presStyleCnt="0">
        <dgm:presLayoutVars>
          <dgm:animLvl val="lvl"/>
          <dgm:resizeHandles val="exact"/>
        </dgm:presLayoutVars>
      </dgm:prSet>
      <dgm:spPr/>
    </dgm:pt>
    <dgm:pt modelId="{68D0E5C6-30C9-4A62-9C74-426C69362870}" type="pres">
      <dgm:prSet presAssocID="{CFA75D2F-17C8-46B0-8317-C4237FBBAA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B8BEA1-18AB-4BA4-9646-53DD25B415E6}" type="pres">
      <dgm:prSet presAssocID="{5D26437C-9232-4530-B2B8-215EFC801C89}" presName="spacer" presStyleCnt="0"/>
      <dgm:spPr/>
    </dgm:pt>
    <dgm:pt modelId="{6D9D80DB-E5A3-4212-B86E-1AD5D8394B88}" type="pres">
      <dgm:prSet presAssocID="{5B651E7F-8856-4326-B94C-AAB09E1D4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0197A2-CFD1-49BC-81C5-90221E3199A0}" type="pres">
      <dgm:prSet presAssocID="{E485B4D1-486A-4A7B-A281-3F497D55D0A1}" presName="spacer" presStyleCnt="0"/>
      <dgm:spPr/>
    </dgm:pt>
    <dgm:pt modelId="{42B95B66-4E98-4787-BEB1-087B0A452AE8}" type="pres">
      <dgm:prSet presAssocID="{73542E63-870E-47E4-A669-5CE07DD82BA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DA7EEB-292A-4232-AB27-3C3DDF0D0B1B}" type="pres">
      <dgm:prSet presAssocID="{73542E63-870E-47E4-A669-5CE07DD82BA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5BF726-68C8-4EAC-8536-4C0C70015FDD}" srcId="{C7863A06-D93C-4D51-A1EA-A14A4543DFF1}" destId="{CFA75D2F-17C8-46B0-8317-C4237FBBAABA}" srcOrd="0" destOrd="0" parTransId="{1B20E3C2-0544-4171-A014-0FE310CA0693}" sibTransId="{5D26437C-9232-4530-B2B8-215EFC801C89}"/>
    <dgm:cxn modelId="{6456962C-695B-4742-9ACD-78837957C971}" type="presOf" srcId="{1A9FD6CF-9009-4F15-84CC-D13BA42A6BD2}" destId="{A6DA7EEB-292A-4232-AB27-3C3DDF0D0B1B}" srcOrd="0" destOrd="0" presId="urn:microsoft.com/office/officeart/2005/8/layout/vList2"/>
    <dgm:cxn modelId="{8E84C52D-278C-4605-A13C-188AF6CCF89C}" srcId="{C7863A06-D93C-4D51-A1EA-A14A4543DFF1}" destId="{73542E63-870E-47E4-A669-5CE07DD82BA7}" srcOrd="2" destOrd="0" parTransId="{9C039C0F-5C78-464E-96A1-D7E345ADBA7A}" sibTransId="{463F9CB8-1F3B-4B78-B7A3-27B5CCB9ADD3}"/>
    <dgm:cxn modelId="{2E472031-679E-4497-B3E6-3A1A2FE4D016}" type="presOf" srcId="{5B651E7F-8856-4326-B94C-AAB09E1D46DC}" destId="{6D9D80DB-E5A3-4212-B86E-1AD5D8394B88}" srcOrd="0" destOrd="0" presId="urn:microsoft.com/office/officeart/2005/8/layout/vList2"/>
    <dgm:cxn modelId="{D6A53043-E636-4A49-A4BF-3DA5078B1BCF}" srcId="{73542E63-870E-47E4-A669-5CE07DD82BA7}" destId="{56E1FE8B-3307-469A-A6C6-BF4286F0D48D}" srcOrd="1" destOrd="0" parTransId="{A767A905-96D8-4DF6-9440-F73F7B973658}" sibTransId="{5B2D6053-AE68-4E8F-85BD-D6A29C5B035A}"/>
    <dgm:cxn modelId="{43474468-839F-4353-AA4B-FCA239984E0E}" srcId="{C7863A06-D93C-4D51-A1EA-A14A4543DFF1}" destId="{5B651E7F-8856-4326-B94C-AAB09E1D46DC}" srcOrd="1" destOrd="0" parTransId="{26973067-16A5-43C3-A4BE-BB33257B4B2A}" sibTransId="{E485B4D1-486A-4A7B-A281-3F497D55D0A1}"/>
    <dgm:cxn modelId="{7E714E78-AE61-42EB-AEE6-FB04A5E74049}" srcId="{73542E63-870E-47E4-A669-5CE07DD82BA7}" destId="{1A9FD6CF-9009-4F15-84CC-D13BA42A6BD2}" srcOrd="0" destOrd="0" parTransId="{8E510814-AF7B-46D9-80AE-FD236AB1FACC}" sibTransId="{C3C39E03-AEF1-4D67-9F10-F2FBA5EAA3E3}"/>
    <dgm:cxn modelId="{EED8A058-89AC-4FBB-AD19-A9D6EA1F5DD1}" type="presOf" srcId="{CFA75D2F-17C8-46B0-8317-C4237FBBAABA}" destId="{68D0E5C6-30C9-4A62-9C74-426C69362870}" srcOrd="0" destOrd="0" presId="urn:microsoft.com/office/officeart/2005/8/layout/vList2"/>
    <dgm:cxn modelId="{63D29F7C-0C11-4C33-98D3-5DFED8F9D6B6}" type="presOf" srcId="{5DA91CAA-94D4-4C38-A6C2-5729D0B2C7B0}" destId="{A6DA7EEB-292A-4232-AB27-3C3DDF0D0B1B}" srcOrd="0" destOrd="2" presId="urn:microsoft.com/office/officeart/2005/8/layout/vList2"/>
    <dgm:cxn modelId="{D25341A6-0B01-4F7E-AA36-68BDF4DEDA3A}" type="presOf" srcId="{C7863A06-D93C-4D51-A1EA-A14A4543DFF1}" destId="{C8CD7DDB-D27C-436B-BE66-7C2DE0A8543C}" srcOrd="0" destOrd="0" presId="urn:microsoft.com/office/officeart/2005/8/layout/vList2"/>
    <dgm:cxn modelId="{066DC5BE-E8EA-4A55-A74B-BCB763832F3B}" type="presOf" srcId="{56E1FE8B-3307-469A-A6C6-BF4286F0D48D}" destId="{A6DA7EEB-292A-4232-AB27-3C3DDF0D0B1B}" srcOrd="0" destOrd="1" presId="urn:microsoft.com/office/officeart/2005/8/layout/vList2"/>
    <dgm:cxn modelId="{BCDAA4DB-5BF0-40A7-AD14-7CEAE3BE8002}" srcId="{73542E63-870E-47E4-A669-5CE07DD82BA7}" destId="{5DA91CAA-94D4-4C38-A6C2-5729D0B2C7B0}" srcOrd="2" destOrd="0" parTransId="{75D44369-0016-4041-9554-B670BB76147E}" sibTransId="{01F9D5CB-3258-41AA-89D5-5A51828DB177}"/>
    <dgm:cxn modelId="{3F67F9E5-82A3-46A7-ADF8-A9DAA4C549FF}" type="presOf" srcId="{73542E63-870E-47E4-A669-5CE07DD82BA7}" destId="{42B95B66-4E98-4787-BEB1-087B0A452AE8}" srcOrd="0" destOrd="0" presId="urn:microsoft.com/office/officeart/2005/8/layout/vList2"/>
    <dgm:cxn modelId="{580472E2-5283-40A6-B1BB-D97FFEF7B3E0}" type="presParOf" srcId="{C8CD7DDB-D27C-436B-BE66-7C2DE0A8543C}" destId="{68D0E5C6-30C9-4A62-9C74-426C69362870}" srcOrd="0" destOrd="0" presId="urn:microsoft.com/office/officeart/2005/8/layout/vList2"/>
    <dgm:cxn modelId="{F633C1E0-6B27-437D-9B8C-7F2CB299BC5D}" type="presParOf" srcId="{C8CD7DDB-D27C-436B-BE66-7C2DE0A8543C}" destId="{DAB8BEA1-18AB-4BA4-9646-53DD25B415E6}" srcOrd="1" destOrd="0" presId="urn:microsoft.com/office/officeart/2005/8/layout/vList2"/>
    <dgm:cxn modelId="{6DE67D7D-B06F-44F5-BEB9-35D53DC8E9F7}" type="presParOf" srcId="{C8CD7DDB-D27C-436B-BE66-7C2DE0A8543C}" destId="{6D9D80DB-E5A3-4212-B86E-1AD5D8394B88}" srcOrd="2" destOrd="0" presId="urn:microsoft.com/office/officeart/2005/8/layout/vList2"/>
    <dgm:cxn modelId="{D92AD9F1-219D-46D5-83D1-34D80997C339}" type="presParOf" srcId="{C8CD7DDB-D27C-436B-BE66-7C2DE0A8543C}" destId="{D80197A2-CFD1-49BC-81C5-90221E3199A0}" srcOrd="3" destOrd="0" presId="urn:microsoft.com/office/officeart/2005/8/layout/vList2"/>
    <dgm:cxn modelId="{4FBB7ABD-8B7C-42B9-A128-6B4791459861}" type="presParOf" srcId="{C8CD7DDB-D27C-436B-BE66-7C2DE0A8543C}" destId="{42B95B66-4E98-4787-BEB1-087B0A452AE8}" srcOrd="4" destOrd="0" presId="urn:microsoft.com/office/officeart/2005/8/layout/vList2"/>
    <dgm:cxn modelId="{C0BE091F-2A87-4AF9-8638-647516684C17}" type="presParOf" srcId="{C8CD7DDB-D27C-436B-BE66-7C2DE0A8543C}" destId="{A6DA7EEB-292A-4232-AB27-3C3DDF0D0B1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AEA38A-E72D-4C42-B06D-31422C137E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6CDCCC-3333-469A-9CE2-9664C2AA6134}">
      <dgm:prSet/>
      <dgm:spPr/>
      <dgm:t>
        <a:bodyPr/>
        <a:lstStyle/>
        <a:p>
          <a:r>
            <a:rPr lang="en-GB"/>
            <a:t>used to execute stored procedures in the database</a:t>
          </a:r>
          <a:endParaRPr lang="en-US"/>
        </a:p>
      </dgm:t>
    </dgm:pt>
    <dgm:pt modelId="{EA660096-F771-4E86-9F36-CC9B879B603B}" type="parTrans" cxnId="{2EF07FD3-133B-4A6E-B78A-90968609EB04}">
      <dgm:prSet/>
      <dgm:spPr/>
      <dgm:t>
        <a:bodyPr/>
        <a:lstStyle/>
        <a:p>
          <a:endParaRPr lang="en-US"/>
        </a:p>
      </dgm:t>
    </dgm:pt>
    <dgm:pt modelId="{817A6BB8-EADC-4276-AAE0-18A8FF50B89B}" type="sibTrans" cxnId="{2EF07FD3-133B-4A6E-B78A-90968609EB04}">
      <dgm:prSet/>
      <dgm:spPr/>
      <dgm:t>
        <a:bodyPr/>
        <a:lstStyle/>
        <a:p>
          <a:endParaRPr lang="en-US"/>
        </a:p>
      </dgm:t>
    </dgm:pt>
    <dgm:pt modelId="{58A02F45-DBE0-4352-8F5E-2342FF0C56CD}">
      <dgm:prSet/>
      <dgm:spPr/>
      <dgm:t>
        <a:bodyPr/>
        <a:lstStyle/>
        <a:p>
          <a:r>
            <a:rPr lang="en-GB" b="0" i="0"/>
            <a:t>useful for executing complex operations that involve multiple SQL statements</a:t>
          </a:r>
          <a:endParaRPr lang="en-US"/>
        </a:p>
      </dgm:t>
    </dgm:pt>
    <dgm:pt modelId="{8671626D-3D3D-4AC8-AF43-32F0D1F6AAF5}" type="parTrans" cxnId="{C8403E61-7A03-4D41-8B95-F9A8E84625F3}">
      <dgm:prSet/>
      <dgm:spPr/>
      <dgm:t>
        <a:bodyPr/>
        <a:lstStyle/>
        <a:p>
          <a:endParaRPr lang="en-US"/>
        </a:p>
      </dgm:t>
    </dgm:pt>
    <dgm:pt modelId="{07F9914A-34BC-47DE-A5E0-68634A840201}" type="sibTrans" cxnId="{C8403E61-7A03-4D41-8B95-F9A8E84625F3}">
      <dgm:prSet/>
      <dgm:spPr/>
      <dgm:t>
        <a:bodyPr/>
        <a:lstStyle/>
        <a:p>
          <a:endParaRPr lang="en-US"/>
        </a:p>
      </dgm:t>
    </dgm:pt>
    <dgm:pt modelId="{0F40C5D3-89F0-4CE1-8442-58F650B3EC07}">
      <dgm:prSet/>
      <dgm:spPr/>
      <dgm:t>
        <a:bodyPr/>
        <a:lstStyle/>
        <a:p>
          <a:r>
            <a:rPr lang="en-GB"/>
            <a:t>Methods:</a:t>
          </a:r>
          <a:endParaRPr lang="en-US"/>
        </a:p>
      </dgm:t>
    </dgm:pt>
    <dgm:pt modelId="{1787BB4A-4DDD-475A-84B1-0B81A7CE2F3F}" type="parTrans" cxnId="{932ADD8A-1782-480F-8F38-5D9F817252DA}">
      <dgm:prSet/>
      <dgm:spPr/>
      <dgm:t>
        <a:bodyPr/>
        <a:lstStyle/>
        <a:p>
          <a:endParaRPr lang="en-US"/>
        </a:p>
      </dgm:t>
    </dgm:pt>
    <dgm:pt modelId="{8CBB1FD7-6E8F-46AD-B481-41EBD4672581}" type="sibTrans" cxnId="{932ADD8A-1782-480F-8F38-5D9F817252DA}">
      <dgm:prSet/>
      <dgm:spPr/>
      <dgm:t>
        <a:bodyPr/>
        <a:lstStyle/>
        <a:p>
          <a:endParaRPr lang="en-US"/>
        </a:p>
      </dgm:t>
    </dgm:pt>
    <dgm:pt modelId="{AB6D6D3C-054B-489D-9061-07C00E161CD5}">
      <dgm:prSet/>
      <dgm:spPr/>
      <dgm:t>
        <a:bodyPr/>
        <a:lstStyle/>
        <a:p>
          <a:r>
            <a:rPr lang="en-GB" b="1" dirty="0"/>
            <a:t>execute(): </a:t>
          </a:r>
          <a:r>
            <a:rPr lang="en-GB" dirty="0"/>
            <a:t>Executes the stored procedure and returns a boolean indicating whether the result is a ResultSet (true) or an update count (false).</a:t>
          </a:r>
          <a:endParaRPr lang="en-US" dirty="0"/>
        </a:p>
      </dgm:t>
    </dgm:pt>
    <dgm:pt modelId="{F9895854-0ABD-4831-B3CC-DADF551F4707}" type="parTrans" cxnId="{98682D3D-96BD-4E6B-AB59-A659701CC39D}">
      <dgm:prSet/>
      <dgm:spPr/>
      <dgm:t>
        <a:bodyPr/>
        <a:lstStyle/>
        <a:p>
          <a:endParaRPr lang="en-US"/>
        </a:p>
      </dgm:t>
    </dgm:pt>
    <dgm:pt modelId="{64719455-FCEC-4DFF-90D6-F8B2823D3BC7}" type="sibTrans" cxnId="{98682D3D-96BD-4E6B-AB59-A659701CC39D}">
      <dgm:prSet/>
      <dgm:spPr/>
      <dgm:t>
        <a:bodyPr/>
        <a:lstStyle/>
        <a:p>
          <a:endParaRPr lang="en-US"/>
        </a:p>
      </dgm:t>
    </dgm:pt>
    <dgm:pt modelId="{AA0B0D28-4DE2-4A6C-AF33-C18D4B81AD7C}">
      <dgm:prSet/>
      <dgm:spPr/>
      <dgm:t>
        <a:bodyPr/>
        <a:lstStyle/>
        <a:p>
          <a:r>
            <a:rPr lang="en-GB" b="1" dirty="0"/>
            <a:t>executeQuery(): </a:t>
          </a:r>
          <a:r>
            <a:rPr lang="en-GB" dirty="0"/>
            <a:t>Executes a stored procedure that returns a ResultSet.</a:t>
          </a:r>
          <a:endParaRPr lang="en-US" dirty="0"/>
        </a:p>
      </dgm:t>
    </dgm:pt>
    <dgm:pt modelId="{DF9D3130-876A-4998-AB87-8CE5879B19E3}" type="parTrans" cxnId="{63E8D783-4E8F-4EAC-B366-83C35B701863}">
      <dgm:prSet/>
      <dgm:spPr/>
      <dgm:t>
        <a:bodyPr/>
        <a:lstStyle/>
        <a:p>
          <a:endParaRPr lang="en-US"/>
        </a:p>
      </dgm:t>
    </dgm:pt>
    <dgm:pt modelId="{F571F22A-63AE-403F-B197-19D401E9DB45}" type="sibTrans" cxnId="{63E8D783-4E8F-4EAC-B366-83C35B701863}">
      <dgm:prSet/>
      <dgm:spPr/>
      <dgm:t>
        <a:bodyPr/>
        <a:lstStyle/>
        <a:p>
          <a:endParaRPr lang="en-US"/>
        </a:p>
      </dgm:t>
    </dgm:pt>
    <dgm:pt modelId="{34BB8E81-F8A0-40E1-880B-A51C96B2F2D6}">
      <dgm:prSet/>
      <dgm:spPr/>
      <dgm:t>
        <a:bodyPr/>
        <a:lstStyle/>
        <a:p>
          <a:r>
            <a:rPr lang="en-GB" b="1" dirty="0"/>
            <a:t>executeUpdate():</a:t>
          </a:r>
          <a:r>
            <a:rPr lang="en-GB" dirty="0"/>
            <a:t> Executes a stored procedure that performs an update and returns the number of rows affected</a:t>
          </a:r>
          <a:endParaRPr lang="en-US" dirty="0"/>
        </a:p>
      </dgm:t>
    </dgm:pt>
    <dgm:pt modelId="{D440F478-86E0-4E8E-B21C-329CDFE87AD7}" type="parTrans" cxnId="{E37149B9-F154-4AC0-874D-6CF665C6F0D2}">
      <dgm:prSet/>
      <dgm:spPr/>
      <dgm:t>
        <a:bodyPr/>
        <a:lstStyle/>
        <a:p>
          <a:endParaRPr lang="en-US"/>
        </a:p>
      </dgm:t>
    </dgm:pt>
    <dgm:pt modelId="{516A215E-FE80-4E9B-9A8C-7AD4BAEB8199}" type="sibTrans" cxnId="{E37149B9-F154-4AC0-874D-6CF665C6F0D2}">
      <dgm:prSet/>
      <dgm:spPr/>
      <dgm:t>
        <a:bodyPr/>
        <a:lstStyle/>
        <a:p>
          <a:endParaRPr lang="en-US"/>
        </a:p>
      </dgm:t>
    </dgm:pt>
    <dgm:pt modelId="{426DB1A5-00E7-4C55-A089-BEEE2E416BD1}" type="pres">
      <dgm:prSet presAssocID="{71AEA38A-E72D-4C42-B06D-31422C137E2E}" presName="linear" presStyleCnt="0">
        <dgm:presLayoutVars>
          <dgm:animLvl val="lvl"/>
          <dgm:resizeHandles val="exact"/>
        </dgm:presLayoutVars>
      </dgm:prSet>
      <dgm:spPr/>
    </dgm:pt>
    <dgm:pt modelId="{A8AFE7F5-DCEA-4224-87A6-ADE111FAB6B5}" type="pres">
      <dgm:prSet presAssocID="{6E6CDCCC-3333-469A-9CE2-9664C2AA61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D46640-2DFC-4E25-8C52-B414627D157A}" type="pres">
      <dgm:prSet presAssocID="{817A6BB8-EADC-4276-AAE0-18A8FF50B89B}" presName="spacer" presStyleCnt="0"/>
      <dgm:spPr/>
    </dgm:pt>
    <dgm:pt modelId="{8460FAD2-7B5E-4F20-8338-9EC8C6AE1BD0}" type="pres">
      <dgm:prSet presAssocID="{58A02F45-DBE0-4352-8F5E-2342FF0C56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C0052E-8EDF-4754-9BE4-CF5387BA3B01}" type="pres">
      <dgm:prSet presAssocID="{07F9914A-34BC-47DE-A5E0-68634A840201}" presName="spacer" presStyleCnt="0"/>
      <dgm:spPr/>
    </dgm:pt>
    <dgm:pt modelId="{8A7F8712-6C75-452D-844A-7FE0D0D1E2FB}" type="pres">
      <dgm:prSet presAssocID="{0F40C5D3-89F0-4CE1-8442-58F650B3EC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CBBDCA-085A-4B6A-A459-136A5A330E69}" type="pres">
      <dgm:prSet presAssocID="{0F40C5D3-89F0-4CE1-8442-58F650B3EC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A36DE0A-B853-4AF3-99C3-519A82543638}" type="presOf" srcId="{6E6CDCCC-3333-469A-9CE2-9664C2AA6134}" destId="{A8AFE7F5-DCEA-4224-87A6-ADE111FAB6B5}" srcOrd="0" destOrd="0" presId="urn:microsoft.com/office/officeart/2005/8/layout/vList2"/>
    <dgm:cxn modelId="{47B2B314-A2E0-41E5-B22C-D69AE3E38B87}" type="presOf" srcId="{AB6D6D3C-054B-489D-9061-07C00E161CD5}" destId="{D9CBBDCA-085A-4B6A-A459-136A5A330E69}" srcOrd="0" destOrd="0" presId="urn:microsoft.com/office/officeart/2005/8/layout/vList2"/>
    <dgm:cxn modelId="{98682D3D-96BD-4E6B-AB59-A659701CC39D}" srcId="{0F40C5D3-89F0-4CE1-8442-58F650B3EC07}" destId="{AB6D6D3C-054B-489D-9061-07C00E161CD5}" srcOrd="0" destOrd="0" parTransId="{F9895854-0ABD-4831-B3CC-DADF551F4707}" sibTransId="{64719455-FCEC-4DFF-90D6-F8B2823D3BC7}"/>
    <dgm:cxn modelId="{C8403E61-7A03-4D41-8B95-F9A8E84625F3}" srcId="{71AEA38A-E72D-4C42-B06D-31422C137E2E}" destId="{58A02F45-DBE0-4352-8F5E-2342FF0C56CD}" srcOrd="1" destOrd="0" parTransId="{8671626D-3D3D-4AC8-AF43-32F0D1F6AAF5}" sibTransId="{07F9914A-34BC-47DE-A5E0-68634A840201}"/>
    <dgm:cxn modelId="{3F19896D-F132-4A65-A458-E6F9EDE111B3}" type="presOf" srcId="{AA0B0D28-4DE2-4A6C-AF33-C18D4B81AD7C}" destId="{D9CBBDCA-085A-4B6A-A459-136A5A330E69}" srcOrd="0" destOrd="1" presId="urn:microsoft.com/office/officeart/2005/8/layout/vList2"/>
    <dgm:cxn modelId="{63E8D783-4E8F-4EAC-B366-83C35B701863}" srcId="{0F40C5D3-89F0-4CE1-8442-58F650B3EC07}" destId="{AA0B0D28-4DE2-4A6C-AF33-C18D4B81AD7C}" srcOrd="1" destOrd="0" parTransId="{DF9D3130-876A-4998-AB87-8CE5879B19E3}" sibTransId="{F571F22A-63AE-403F-B197-19D401E9DB45}"/>
    <dgm:cxn modelId="{0200C989-153A-4FF7-8FAB-BB14CB55A6F9}" type="presOf" srcId="{71AEA38A-E72D-4C42-B06D-31422C137E2E}" destId="{426DB1A5-00E7-4C55-A089-BEEE2E416BD1}" srcOrd="0" destOrd="0" presId="urn:microsoft.com/office/officeart/2005/8/layout/vList2"/>
    <dgm:cxn modelId="{932ADD8A-1782-480F-8F38-5D9F817252DA}" srcId="{71AEA38A-E72D-4C42-B06D-31422C137E2E}" destId="{0F40C5D3-89F0-4CE1-8442-58F650B3EC07}" srcOrd="2" destOrd="0" parTransId="{1787BB4A-4DDD-475A-84B1-0B81A7CE2F3F}" sibTransId="{8CBB1FD7-6E8F-46AD-B481-41EBD4672581}"/>
    <dgm:cxn modelId="{E37149B9-F154-4AC0-874D-6CF665C6F0D2}" srcId="{0F40C5D3-89F0-4CE1-8442-58F650B3EC07}" destId="{34BB8E81-F8A0-40E1-880B-A51C96B2F2D6}" srcOrd="2" destOrd="0" parTransId="{D440F478-86E0-4E8E-B21C-329CDFE87AD7}" sibTransId="{516A215E-FE80-4E9B-9A8C-7AD4BAEB8199}"/>
    <dgm:cxn modelId="{F6B565C9-8C16-4187-8F69-1CA2527C0835}" type="presOf" srcId="{34BB8E81-F8A0-40E1-880B-A51C96B2F2D6}" destId="{D9CBBDCA-085A-4B6A-A459-136A5A330E69}" srcOrd="0" destOrd="2" presId="urn:microsoft.com/office/officeart/2005/8/layout/vList2"/>
    <dgm:cxn modelId="{2EF07FD3-133B-4A6E-B78A-90968609EB04}" srcId="{71AEA38A-E72D-4C42-B06D-31422C137E2E}" destId="{6E6CDCCC-3333-469A-9CE2-9664C2AA6134}" srcOrd="0" destOrd="0" parTransId="{EA660096-F771-4E86-9F36-CC9B879B603B}" sibTransId="{817A6BB8-EADC-4276-AAE0-18A8FF50B89B}"/>
    <dgm:cxn modelId="{EFEBA1FC-CAE6-408A-B4CD-61D9F33C32BF}" type="presOf" srcId="{0F40C5D3-89F0-4CE1-8442-58F650B3EC07}" destId="{8A7F8712-6C75-452D-844A-7FE0D0D1E2FB}" srcOrd="0" destOrd="0" presId="urn:microsoft.com/office/officeart/2005/8/layout/vList2"/>
    <dgm:cxn modelId="{9B703BFE-201E-4AA5-83E3-73DC5CB493EC}" type="presOf" srcId="{58A02F45-DBE0-4352-8F5E-2342FF0C56CD}" destId="{8460FAD2-7B5E-4F20-8338-9EC8C6AE1BD0}" srcOrd="0" destOrd="0" presId="urn:microsoft.com/office/officeart/2005/8/layout/vList2"/>
    <dgm:cxn modelId="{516858F7-03F2-4751-9209-A3311696BB73}" type="presParOf" srcId="{426DB1A5-00E7-4C55-A089-BEEE2E416BD1}" destId="{A8AFE7F5-DCEA-4224-87A6-ADE111FAB6B5}" srcOrd="0" destOrd="0" presId="urn:microsoft.com/office/officeart/2005/8/layout/vList2"/>
    <dgm:cxn modelId="{FD1B58C3-D228-4814-BC81-28DE10A4E9E2}" type="presParOf" srcId="{426DB1A5-00E7-4C55-A089-BEEE2E416BD1}" destId="{77D46640-2DFC-4E25-8C52-B414627D157A}" srcOrd="1" destOrd="0" presId="urn:microsoft.com/office/officeart/2005/8/layout/vList2"/>
    <dgm:cxn modelId="{CDABB2CA-0132-41E6-B24E-F99877ED1C14}" type="presParOf" srcId="{426DB1A5-00E7-4C55-A089-BEEE2E416BD1}" destId="{8460FAD2-7B5E-4F20-8338-9EC8C6AE1BD0}" srcOrd="2" destOrd="0" presId="urn:microsoft.com/office/officeart/2005/8/layout/vList2"/>
    <dgm:cxn modelId="{0E53B471-E32F-4B38-B783-9C75DB1AD851}" type="presParOf" srcId="{426DB1A5-00E7-4C55-A089-BEEE2E416BD1}" destId="{1DC0052E-8EDF-4754-9BE4-CF5387BA3B01}" srcOrd="3" destOrd="0" presId="urn:microsoft.com/office/officeart/2005/8/layout/vList2"/>
    <dgm:cxn modelId="{FB91DA14-7F74-4A16-B449-129C94D44D6C}" type="presParOf" srcId="{426DB1A5-00E7-4C55-A089-BEEE2E416BD1}" destId="{8A7F8712-6C75-452D-844A-7FE0D0D1E2FB}" srcOrd="4" destOrd="0" presId="urn:microsoft.com/office/officeart/2005/8/layout/vList2"/>
    <dgm:cxn modelId="{AB7412F5-6EEC-4BF9-A50A-DF4C23880F75}" type="presParOf" srcId="{426DB1A5-00E7-4C55-A089-BEEE2E416BD1}" destId="{D9CBBDCA-085A-4B6A-A459-136A5A330E6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04DDB-A8FF-43A1-BA0C-DC1EB64B8FD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042614-1ED4-468E-9AF4-268DE0F8DA72}">
      <dgm:prSet/>
      <dgm:spPr/>
      <dgm:t>
        <a:bodyPr/>
        <a:lstStyle/>
        <a:p>
          <a:r>
            <a:rPr lang="en-GB"/>
            <a:t>Allows executing a block of code multiple times</a:t>
          </a:r>
          <a:endParaRPr lang="en-US"/>
        </a:p>
      </dgm:t>
    </dgm:pt>
    <dgm:pt modelId="{2AD44F41-0664-46B8-AB78-C40A1B48B36E}" type="parTrans" cxnId="{D63E0277-50B6-49BB-9E9B-9CCD69F8BCAD}">
      <dgm:prSet/>
      <dgm:spPr/>
      <dgm:t>
        <a:bodyPr/>
        <a:lstStyle/>
        <a:p>
          <a:endParaRPr lang="en-US"/>
        </a:p>
      </dgm:t>
    </dgm:pt>
    <dgm:pt modelId="{A3A869D9-C887-4F59-A3B2-28A4686AC7DB}" type="sibTrans" cxnId="{D63E0277-50B6-49BB-9E9B-9CCD69F8BCAD}">
      <dgm:prSet/>
      <dgm:spPr/>
      <dgm:t>
        <a:bodyPr/>
        <a:lstStyle/>
        <a:p>
          <a:endParaRPr lang="en-US"/>
        </a:p>
      </dgm:t>
    </dgm:pt>
    <dgm:pt modelId="{F5E49E64-F77D-414D-ACA2-9225041F0C4F}">
      <dgm:prSet/>
      <dgm:spPr/>
      <dgm:t>
        <a:bodyPr/>
        <a:lstStyle/>
        <a:p>
          <a:r>
            <a:rPr lang="en-GB"/>
            <a:t>reduce redundancy and make programs efficient</a:t>
          </a:r>
          <a:endParaRPr lang="en-US"/>
        </a:p>
      </dgm:t>
    </dgm:pt>
    <dgm:pt modelId="{81E89B4A-170B-4AE9-9984-C86514CD0DBF}" type="parTrans" cxnId="{411280EF-0389-4463-9167-7924291001BD}">
      <dgm:prSet/>
      <dgm:spPr/>
      <dgm:t>
        <a:bodyPr/>
        <a:lstStyle/>
        <a:p>
          <a:endParaRPr lang="en-US"/>
        </a:p>
      </dgm:t>
    </dgm:pt>
    <dgm:pt modelId="{BF3D239E-8F1C-41EF-B228-2EFF903BA466}" type="sibTrans" cxnId="{411280EF-0389-4463-9167-7924291001BD}">
      <dgm:prSet/>
      <dgm:spPr/>
      <dgm:t>
        <a:bodyPr/>
        <a:lstStyle/>
        <a:p>
          <a:endParaRPr lang="en-US"/>
        </a:p>
      </dgm:t>
    </dgm:pt>
    <dgm:pt modelId="{8B07A74F-DE79-4FED-8FE9-2EC626C650F6}">
      <dgm:prSet/>
      <dgm:spPr/>
      <dgm:t>
        <a:bodyPr/>
        <a:lstStyle/>
        <a:p>
          <a:r>
            <a:rPr lang="en-GB"/>
            <a:t>Types of loops in Java:</a:t>
          </a:r>
          <a:endParaRPr lang="en-US"/>
        </a:p>
      </dgm:t>
    </dgm:pt>
    <dgm:pt modelId="{9E171E19-C88D-4C6E-96E8-E1AFA8425225}" type="parTrans" cxnId="{82B5CA97-7C99-4E2E-94E9-E7A876B4C080}">
      <dgm:prSet/>
      <dgm:spPr/>
      <dgm:t>
        <a:bodyPr/>
        <a:lstStyle/>
        <a:p>
          <a:endParaRPr lang="en-US"/>
        </a:p>
      </dgm:t>
    </dgm:pt>
    <dgm:pt modelId="{E6A121A1-72EB-4D8D-B1E9-D23019AC93E7}" type="sibTrans" cxnId="{82B5CA97-7C99-4E2E-94E9-E7A876B4C080}">
      <dgm:prSet/>
      <dgm:spPr/>
      <dgm:t>
        <a:bodyPr/>
        <a:lstStyle/>
        <a:p>
          <a:endParaRPr lang="en-US"/>
        </a:p>
      </dgm:t>
    </dgm:pt>
    <dgm:pt modelId="{9B9AB1F0-5446-4320-B4E4-BD937173EFC8}">
      <dgm:prSet/>
      <dgm:spPr/>
      <dgm:t>
        <a:bodyPr/>
        <a:lstStyle/>
        <a:p>
          <a:r>
            <a:rPr lang="en-GB"/>
            <a:t>for loop</a:t>
          </a:r>
          <a:endParaRPr lang="en-US"/>
        </a:p>
      </dgm:t>
    </dgm:pt>
    <dgm:pt modelId="{58A7CE51-70EC-43B0-9C20-162F4924E2F4}" type="parTrans" cxnId="{3D154B26-81E3-4BE3-AA43-0184426E670B}">
      <dgm:prSet/>
      <dgm:spPr/>
      <dgm:t>
        <a:bodyPr/>
        <a:lstStyle/>
        <a:p>
          <a:endParaRPr lang="en-US"/>
        </a:p>
      </dgm:t>
    </dgm:pt>
    <dgm:pt modelId="{658631E0-D7E7-4D0C-8C82-EB4E2D20E806}" type="sibTrans" cxnId="{3D154B26-81E3-4BE3-AA43-0184426E670B}">
      <dgm:prSet/>
      <dgm:spPr/>
      <dgm:t>
        <a:bodyPr/>
        <a:lstStyle/>
        <a:p>
          <a:endParaRPr lang="en-US"/>
        </a:p>
      </dgm:t>
    </dgm:pt>
    <dgm:pt modelId="{4A405C67-B5C1-4759-8686-18DEA886E421}">
      <dgm:prSet/>
      <dgm:spPr/>
      <dgm:t>
        <a:bodyPr/>
        <a:lstStyle/>
        <a:p>
          <a:r>
            <a:rPr lang="en-GB"/>
            <a:t>while loop</a:t>
          </a:r>
          <a:endParaRPr lang="en-US"/>
        </a:p>
      </dgm:t>
    </dgm:pt>
    <dgm:pt modelId="{E91018C8-5D98-46A7-804A-2561DCE19A54}" type="parTrans" cxnId="{CC767790-1729-4EA6-9255-B1BBBC190D2C}">
      <dgm:prSet/>
      <dgm:spPr/>
      <dgm:t>
        <a:bodyPr/>
        <a:lstStyle/>
        <a:p>
          <a:endParaRPr lang="en-US"/>
        </a:p>
      </dgm:t>
    </dgm:pt>
    <dgm:pt modelId="{90CB9A49-5661-4D8F-B96E-1B7525634A37}" type="sibTrans" cxnId="{CC767790-1729-4EA6-9255-B1BBBC190D2C}">
      <dgm:prSet/>
      <dgm:spPr/>
      <dgm:t>
        <a:bodyPr/>
        <a:lstStyle/>
        <a:p>
          <a:endParaRPr lang="en-US"/>
        </a:p>
      </dgm:t>
    </dgm:pt>
    <dgm:pt modelId="{9B0D1712-BA1D-4492-B1E8-549571D16F0A}">
      <dgm:prSet/>
      <dgm:spPr/>
      <dgm:t>
        <a:bodyPr/>
        <a:lstStyle/>
        <a:p>
          <a:r>
            <a:rPr lang="en-GB"/>
            <a:t>do-while loop</a:t>
          </a:r>
          <a:endParaRPr lang="en-US"/>
        </a:p>
      </dgm:t>
    </dgm:pt>
    <dgm:pt modelId="{950EB33F-0509-4CDE-AA4F-834E4DB75F5E}" type="parTrans" cxnId="{5148A813-74DE-48C4-9EAF-D8235C39B49B}">
      <dgm:prSet/>
      <dgm:spPr/>
      <dgm:t>
        <a:bodyPr/>
        <a:lstStyle/>
        <a:p>
          <a:endParaRPr lang="en-US"/>
        </a:p>
      </dgm:t>
    </dgm:pt>
    <dgm:pt modelId="{041CB734-B9C7-4906-BC11-C271113165FB}" type="sibTrans" cxnId="{5148A813-74DE-48C4-9EAF-D8235C39B49B}">
      <dgm:prSet/>
      <dgm:spPr/>
      <dgm:t>
        <a:bodyPr/>
        <a:lstStyle/>
        <a:p>
          <a:endParaRPr lang="en-US"/>
        </a:p>
      </dgm:t>
    </dgm:pt>
    <dgm:pt modelId="{B4EAAC38-3C4A-405B-9C53-AE69CA2E7D1D}">
      <dgm:prSet/>
      <dgm:spPr/>
      <dgm:t>
        <a:bodyPr/>
        <a:lstStyle/>
        <a:p>
          <a:r>
            <a:rPr lang="en-GB"/>
            <a:t>Enhanced for loop (for-each)</a:t>
          </a:r>
          <a:endParaRPr lang="en-US"/>
        </a:p>
      </dgm:t>
    </dgm:pt>
    <dgm:pt modelId="{10FFCC99-3734-4C38-85E3-E07753C8878E}" type="parTrans" cxnId="{D3580546-8A6C-470E-842E-C4C85440A9A0}">
      <dgm:prSet/>
      <dgm:spPr/>
      <dgm:t>
        <a:bodyPr/>
        <a:lstStyle/>
        <a:p>
          <a:endParaRPr lang="en-US"/>
        </a:p>
      </dgm:t>
    </dgm:pt>
    <dgm:pt modelId="{2CBC343B-2B70-4524-8C37-EB19A1799D95}" type="sibTrans" cxnId="{D3580546-8A6C-470E-842E-C4C85440A9A0}">
      <dgm:prSet/>
      <dgm:spPr/>
      <dgm:t>
        <a:bodyPr/>
        <a:lstStyle/>
        <a:p>
          <a:endParaRPr lang="en-US"/>
        </a:p>
      </dgm:t>
    </dgm:pt>
    <dgm:pt modelId="{D556E3B3-20BC-44C5-A986-10645A935AF1}" type="pres">
      <dgm:prSet presAssocID="{8C204DDB-A8FF-43A1-BA0C-DC1EB64B8FDF}" presName="Name0" presStyleCnt="0">
        <dgm:presLayoutVars>
          <dgm:dir/>
          <dgm:animLvl val="lvl"/>
          <dgm:resizeHandles val="exact"/>
        </dgm:presLayoutVars>
      </dgm:prSet>
      <dgm:spPr/>
    </dgm:pt>
    <dgm:pt modelId="{E8A66486-014A-47CF-BCFA-E6748A8831A4}" type="pres">
      <dgm:prSet presAssocID="{8B07A74F-DE79-4FED-8FE9-2EC626C650F6}" presName="boxAndChildren" presStyleCnt="0"/>
      <dgm:spPr/>
    </dgm:pt>
    <dgm:pt modelId="{592A48D7-A85D-4516-8647-3082848831F1}" type="pres">
      <dgm:prSet presAssocID="{8B07A74F-DE79-4FED-8FE9-2EC626C650F6}" presName="parentTextBox" presStyleLbl="node1" presStyleIdx="0" presStyleCnt="3"/>
      <dgm:spPr/>
    </dgm:pt>
    <dgm:pt modelId="{18545542-3076-4294-8608-63CC3F08A445}" type="pres">
      <dgm:prSet presAssocID="{8B07A74F-DE79-4FED-8FE9-2EC626C650F6}" presName="entireBox" presStyleLbl="node1" presStyleIdx="0" presStyleCnt="3"/>
      <dgm:spPr/>
    </dgm:pt>
    <dgm:pt modelId="{2305E92D-751E-4522-88B5-DF25D35744FB}" type="pres">
      <dgm:prSet presAssocID="{8B07A74F-DE79-4FED-8FE9-2EC626C650F6}" presName="descendantBox" presStyleCnt="0"/>
      <dgm:spPr/>
    </dgm:pt>
    <dgm:pt modelId="{60B7E96D-B0F0-4DB7-BF33-64AC5390FB3F}" type="pres">
      <dgm:prSet presAssocID="{9B9AB1F0-5446-4320-B4E4-BD937173EFC8}" presName="childTextBox" presStyleLbl="fgAccFollowNode1" presStyleIdx="0" presStyleCnt="4">
        <dgm:presLayoutVars>
          <dgm:bulletEnabled val="1"/>
        </dgm:presLayoutVars>
      </dgm:prSet>
      <dgm:spPr/>
    </dgm:pt>
    <dgm:pt modelId="{186EFC79-E41B-4D2C-9E99-8663D544D2AE}" type="pres">
      <dgm:prSet presAssocID="{4A405C67-B5C1-4759-8686-18DEA886E421}" presName="childTextBox" presStyleLbl="fgAccFollowNode1" presStyleIdx="1" presStyleCnt="4">
        <dgm:presLayoutVars>
          <dgm:bulletEnabled val="1"/>
        </dgm:presLayoutVars>
      </dgm:prSet>
      <dgm:spPr/>
    </dgm:pt>
    <dgm:pt modelId="{B59F0E57-55C3-43FF-854E-88F0896CE3FB}" type="pres">
      <dgm:prSet presAssocID="{9B0D1712-BA1D-4492-B1E8-549571D16F0A}" presName="childTextBox" presStyleLbl="fgAccFollowNode1" presStyleIdx="2" presStyleCnt="4">
        <dgm:presLayoutVars>
          <dgm:bulletEnabled val="1"/>
        </dgm:presLayoutVars>
      </dgm:prSet>
      <dgm:spPr/>
    </dgm:pt>
    <dgm:pt modelId="{B695254B-465B-49F7-9E44-12290E582F64}" type="pres">
      <dgm:prSet presAssocID="{B4EAAC38-3C4A-405B-9C53-AE69CA2E7D1D}" presName="childTextBox" presStyleLbl="fgAccFollowNode1" presStyleIdx="3" presStyleCnt="4">
        <dgm:presLayoutVars>
          <dgm:bulletEnabled val="1"/>
        </dgm:presLayoutVars>
      </dgm:prSet>
      <dgm:spPr/>
    </dgm:pt>
    <dgm:pt modelId="{A08540F5-91E4-45B4-B192-AD7DBA0F2389}" type="pres">
      <dgm:prSet presAssocID="{BF3D239E-8F1C-41EF-B228-2EFF903BA466}" presName="sp" presStyleCnt="0"/>
      <dgm:spPr/>
    </dgm:pt>
    <dgm:pt modelId="{F7EFF5DC-A438-4806-9BE8-334A0F17C3CF}" type="pres">
      <dgm:prSet presAssocID="{F5E49E64-F77D-414D-ACA2-9225041F0C4F}" presName="arrowAndChildren" presStyleCnt="0"/>
      <dgm:spPr/>
    </dgm:pt>
    <dgm:pt modelId="{BA340F34-9C96-4165-8E94-7473D6FD06E0}" type="pres">
      <dgm:prSet presAssocID="{F5E49E64-F77D-414D-ACA2-9225041F0C4F}" presName="parentTextArrow" presStyleLbl="node1" presStyleIdx="1" presStyleCnt="3"/>
      <dgm:spPr/>
    </dgm:pt>
    <dgm:pt modelId="{3E21BB25-0785-4928-A0AB-019FAACD8635}" type="pres">
      <dgm:prSet presAssocID="{A3A869D9-C887-4F59-A3B2-28A4686AC7DB}" presName="sp" presStyleCnt="0"/>
      <dgm:spPr/>
    </dgm:pt>
    <dgm:pt modelId="{9032181D-F2ED-4C48-B2BC-D1DD92698F42}" type="pres">
      <dgm:prSet presAssocID="{48042614-1ED4-468E-9AF4-268DE0F8DA72}" presName="arrowAndChildren" presStyleCnt="0"/>
      <dgm:spPr/>
    </dgm:pt>
    <dgm:pt modelId="{30FFE4DB-687D-4F30-8AC7-7920F0AC756A}" type="pres">
      <dgm:prSet presAssocID="{48042614-1ED4-468E-9AF4-268DE0F8DA72}" presName="parentTextArrow" presStyleLbl="node1" presStyleIdx="2" presStyleCnt="3"/>
      <dgm:spPr/>
    </dgm:pt>
  </dgm:ptLst>
  <dgm:cxnLst>
    <dgm:cxn modelId="{5148A813-74DE-48C4-9EAF-D8235C39B49B}" srcId="{8B07A74F-DE79-4FED-8FE9-2EC626C650F6}" destId="{9B0D1712-BA1D-4492-B1E8-549571D16F0A}" srcOrd="2" destOrd="0" parTransId="{950EB33F-0509-4CDE-AA4F-834E4DB75F5E}" sibTransId="{041CB734-B9C7-4906-BC11-C271113165FB}"/>
    <dgm:cxn modelId="{3D154B26-81E3-4BE3-AA43-0184426E670B}" srcId="{8B07A74F-DE79-4FED-8FE9-2EC626C650F6}" destId="{9B9AB1F0-5446-4320-B4E4-BD937173EFC8}" srcOrd="0" destOrd="0" parTransId="{58A7CE51-70EC-43B0-9C20-162F4924E2F4}" sibTransId="{658631E0-D7E7-4D0C-8C82-EB4E2D20E806}"/>
    <dgm:cxn modelId="{D314502D-100E-42AB-8D12-30D1BA181D02}" type="presOf" srcId="{8B07A74F-DE79-4FED-8FE9-2EC626C650F6}" destId="{592A48D7-A85D-4516-8647-3082848831F1}" srcOrd="0" destOrd="0" presId="urn:microsoft.com/office/officeart/2005/8/layout/process4"/>
    <dgm:cxn modelId="{D3580546-8A6C-470E-842E-C4C85440A9A0}" srcId="{8B07A74F-DE79-4FED-8FE9-2EC626C650F6}" destId="{B4EAAC38-3C4A-405B-9C53-AE69CA2E7D1D}" srcOrd="3" destOrd="0" parTransId="{10FFCC99-3734-4C38-85E3-E07753C8878E}" sibTransId="{2CBC343B-2B70-4524-8C37-EB19A1799D95}"/>
    <dgm:cxn modelId="{240BAB69-6272-4FD6-A595-856D20F007EA}" type="presOf" srcId="{9B0D1712-BA1D-4492-B1E8-549571D16F0A}" destId="{B59F0E57-55C3-43FF-854E-88F0896CE3FB}" srcOrd="0" destOrd="0" presId="urn:microsoft.com/office/officeart/2005/8/layout/process4"/>
    <dgm:cxn modelId="{D63E0277-50B6-49BB-9E9B-9CCD69F8BCAD}" srcId="{8C204DDB-A8FF-43A1-BA0C-DC1EB64B8FDF}" destId="{48042614-1ED4-468E-9AF4-268DE0F8DA72}" srcOrd="0" destOrd="0" parTransId="{2AD44F41-0664-46B8-AB78-C40A1B48B36E}" sibTransId="{A3A869D9-C887-4F59-A3B2-28A4686AC7DB}"/>
    <dgm:cxn modelId="{07E3D185-489E-4509-A051-76AB8FAC0CCB}" type="presOf" srcId="{4A405C67-B5C1-4759-8686-18DEA886E421}" destId="{186EFC79-E41B-4D2C-9E99-8663D544D2AE}" srcOrd="0" destOrd="0" presId="urn:microsoft.com/office/officeart/2005/8/layout/process4"/>
    <dgm:cxn modelId="{CC767790-1729-4EA6-9255-B1BBBC190D2C}" srcId="{8B07A74F-DE79-4FED-8FE9-2EC626C650F6}" destId="{4A405C67-B5C1-4759-8686-18DEA886E421}" srcOrd="1" destOrd="0" parTransId="{E91018C8-5D98-46A7-804A-2561DCE19A54}" sibTransId="{90CB9A49-5661-4D8F-B96E-1B7525634A37}"/>
    <dgm:cxn modelId="{94239C96-5CAC-45F9-999B-399568B3C2A7}" type="presOf" srcId="{8B07A74F-DE79-4FED-8FE9-2EC626C650F6}" destId="{18545542-3076-4294-8608-63CC3F08A445}" srcOrd="1" destOrd="0" presId="urn:microsoft.com/office/officeart/2005/8/layout/process4"/>
    <dgm:cxn modelId="{82B5CA97-7C99-4E2E-94E9-E7A876B4C080}" srcId="{8C204DDB-A8FF-43A1-BA0C-DC1EB64B8FDF}" destId="{8B07A74F-DE79-4FED-8FE9-2EC626C650F6}" srcOrd="2" destOrd="0" parTransId="{9E171E19-C88D-4C6E-96E8-E1AFA8425225}" sibTransId="{E6A121A1-72EB-4D8D-B1E9-D23019AC93E7}"/>
    <dgm:cxn modelId="{6EDAB59F-2829-4419-A571-DD3ECE8C42C0}" type="presOf" srcId="{48042614-1ED4-468E-9AF4-268DE0F8DA72}" destId="{30FFE4DB-687D-4F30-8AC7-7920F0AC756A}" srcOrd="0" destOrd="0" presId="urn:microsoft.com/office/officeart/2005/8/layout/process4"/>
    <dgm:cxn modelId="{C2D83DA6-6E71-46FF-9179-CD57AC8C1C39}" type="presOf" srcId="{8C204DDB-A8FF-43A1-BA0C-DC1EB64B8FDF}" destId="{D556E3B3-20BC-44C5-A986-10645A935AF1}" srcOrd="0" destOrd="0" presId="urn:microsoft.com/office/officeart/2005/8/layout/process4"/>
    <dgm:cxn modelId="{638B99B7-4191-4E9A-9821-0EB19FE45CD3}" type="presOf" srcId="{F5E49E64-F77D-414D-ACA2-9225041F0C4F}" destId="{BA340F34-9C96-4165-8E94-7473D6FD06E0}" srcOrd="0" destOrd="0" presId="urn:microsoft.com/office/officeart/2005/8/layout/process4"/>
    <dgm:cxn modelId="{4984EFDF-6E18-4376-A9B6-1E3B4DF918D7}" type="presOf" srcId="{B4EAAC38-3C4A-405B-9C53-AE69CA2E7D1D}" destId="{B695254B-465B-49F7-9E44-12290E582F64}" srcOrd="0" destOrd="0" presId="urn:microsoft.com/office/officeart/2005/8/layout/process4"/>
    <dgm:cxn modelId="{411280EF-0389-4463-9167-7924291001BD}" srcId="{8C204DDB-A8FF-43A1-BA0C-DC1EB64B8FDF}" destId="{F5E49E64-F77D-414D-ACA2-9225041F0C4F}" srcOrd="1" destOrd="0" parTransId="{81E89B4A-170B-4AE9-9984-C86514CD0DBF}" sibTransId="{BF3D239E-8F1C-41EF-B228-2EFF903BA466}"/>
    <dgm:cxn modelId="{798C2FF7-9E14-42C0-8821-644B6AA39D38}" type="presOf" srcId="{9B9AB1F0-5446-4320-B4E4-BD937173EFC8}" destId="{60B7E96D-B0F0-4DB7-BF33-64AC5390FB3F}" srcOrd="0" destOrd="0" presId="urn:microsoft.com/office/officeart/2005/8/layout/process4"/>
    <dgm:cxn modelId="{8444A6CD-3658-47DA-9A89-41A756301613}" type="presParOf" srcId="{D556E3B3-20BC-44C5-A986-10645A935AF1}" destId="{E8A66486-014A-47CF-BCFA-E6748A8831A4}" srcOrd="0" destOrd="0" presId="urn:microsoft.com/office/officeart/2005/8/layout/process4"/>
    <dgm:cxn modelId="{B83ADBB4-49AF-40DA-9673-632F40F92F3B}" type="presParOf" srcId="{E8A66486-014A-47CF-BCFA-E6748A8831A4}" destId="{592A48D7-A85D-4516-8647-3082848831F1}" srcOrd="0" destOrd="0" presId="urn:microsoft.com/office/officeart/2005/8/layout/process4"/>
    <dgm:cxn modelId="{0E58F231-A064-4D19-935B-B18B936BCBE9}" type="presParOf" srcId="{E8A66486-014A-47CF-BCFA-E6748A8831A4}" destId="{18545542-3076-4294-8608-63CC3F08A445}" srcOrd="1" destOrd="0" presId="urn:microsoft.com/office/officeart/2005/8/layout/process4"/>
    <dgm:cxn modelId="{27CD6082-08B7-432F-99F9-050221A50EB4}" type="presParOf" srcId="{E8A66486-014A-47CF-BCFA-E6748A8831A4}" destId="{2305E92D-751E-4522-88B5-DF25D35744FB}" srcOrd="2" destOrd="0" presId="urn:microsoft.com/office/officeart/2005/8/layout/process4"/>
    <dgm:cxn modelId="{5B6064DF-9C87-4436-8183-007F831142B6}" type="presParOf" srcId="{2305E92D-751E-4522-88B5-DF25D35744FB}" destId="{60B7E96D-B0F0-4DB7-BF33-64AC5390FB3F}" srcOrd="0" destOrd="0" presId="urn:microsoft.com/office/officeart/2005/8/layout/process4"/>
    <dgm:cxn modelId="{94C61318-4708-42AD-97B0-8BDAC53924D8}" type="presParOf" srcId="{2305E92D-751E-4522-88B5-DF25D35744FB}" destId="{186EFC79-E41B-4D2C-9E99-8663D544D2AE}" srcOrd="1" destOrd="0" presId="urn:microsoft.com/office/officeart/2005/8/layout/process4"/>
    <dgm:cxn modelId="{D5A253A5-E00A-4AFE-A1C3-F63121307898}" type="presParOf" srcId="{2305E92D-751E-4522-88B5-DF25D35744FB}" destId="{B59F0E57-55C3-43FF-854E-88F0896CE3FB}" srcOrd="2" destOrd="0" presId="urn:microsoft.com/office/officeart/2005/8/layout/process4"/>
    <dgm:cxn modelId="{61B2B36C-8073-432A-A8C3-3FF01E9EC6BC}" type="presParOf" srcId="{2305E92D-751E-4522-88B5-DF25D35744FB}" destId="{B695254B-465B-49F7-9E44-12290E582F64}" srcOrd="3" destOrd="0" presId="urn:microsoft.com/office/officeart/2005/8/layout/process4"/>
    <dgm:cxn modelId="{CA421217-289B-4AEA-84E4-E5A549F0D175}" type="presParOf" srcId="{D556E3B3-20BC-44C5-A986-10645A935AF1}" destId="{A08540F5-91E4-45B4-B192-AD7DBA0F2389}" srcOrd="1" destOrd="0" presId="urn:microsoft.com/office/officeart/2005/8/layout/process4"/>
    <dgm:cxn modelId="{0A5F69C1-E9DD-4AEF-A1D0-03A6522FC0AA}" type="presParOf" srcId="{D556E3B3-20BC-44C5-A986-10645A935AF1}" destId="{F7EFF5DC-A438-4806-9BE8-334A0F17C3CF}" srcOrd="2" destOrd="0" presId="urn:microsoft.com/office/officeart/2005/8/layout/process4"/>
    <dgm:cxn modelId="{96923C08-163B-4919-9BB2-E108247C882B}" type="presParOf" srcId="{F7EFF5DC-A438-4806-9BE8-334A0F17C3CF}" destId="{BA340F34-9C96-4165-8E94-7473D6FD06E0}" srcOrd="0" destOrd="0" presId="urn:microsoft.com/office/officeart/2005/8/layout/process4"/>
    <dgm:cxn modelId="{739F25FB-F713-4AA9-B608-31F527E903CF}" type="presParOf" srcId="{D556E3B3-20BC-44C5-A986-10645A935AF1}" destId="{3E21BB25-0785-4928-A0AB-019FAACD8635}" srcOrd="3" destOrd="0" presId="urn:microsoft.com/office/officeart/2005/8/layout/process4"/>
    <dgm:cxn modelId="{E6C5F3B9-877C-4796-869A-A0CA53BB5C23}" type="presParOf" srcId="{D556E3B3-20BC-44C5-A986-10645A935AF1}" destId="{9032181D-F2ED-4C48-B2BC-D1DD92698F42}" srcOrd="4" destOrd="0" presId="urn:microsoft.com/office/officeart/2005/8/layout/process4"/>
    <dgm:cxn modelId="{87126A23-81C7-4335-A9D3-1CA8BC062365}" type="presParOf" srcId="{9032181D-F2ED-4C48-B2BC-D1DD92698F42}" destId="{30FFE4DB-687D-4F30-8AC7-7920F0AC756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E9A7EDC-DE22-4011-927F-4D33B47304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903FAF0-C9C9-4AAE-A828-C0E1BDD8C39C}">
      <dgm:prSet/>
      <dgm:spPr/>
      <dgm:t>
        <a:bodyPr/>
        <a:lstStyle/>
        <a:p>
          <a:r>
            <a:rPr lang="en-GB" b="1"/>
            <a:t>Runnable</a:t>
          </a:r>
          <a:r>
            <a:rPr lang="en-GB"/>
            <a:t>: This interface only contains the run() method.</a:t>
          </a:r>
          <a:endParaRPr lang="en-US"/>
        </a:p>
      </dgm:t>
    </dgm:pt>
    <dgm:pt modelId="{CB7FF9CD-A6A5-4EF2-90BC-3D86F2B7A904}" type="parTrans" cxnId="{BE2B98C0-F707-495B-A55E-60AAC34A6CC6}">
      <dgm:prSet/>
      <dgm:spPr/>
      <dgm:t>
        <a:bodyPr/>
        <a:lstStyle/>
        <a:p>
          <a:endParaRPr lang="en-US"/>
        </a:p>
      </dgm:t>
    </dgm:pt>
    <dgm:pt modelId="{A09B192B-4F7F-4A56-8170-39C644524C50}" type="sibTrans" cxnId="{BE2B98C0-F707-495B-A55E-60AAC34A6CC6}">
      <dgm:prSet/>
      <dgm:spPr/>
      <dgm:t>
        <a:bodyPr/>
        <a:lstStyle/>
        <a:p>
          <a:endParaRPr lang="en-US"/>
        </a:p>
      </dgm:t>
    </dgm:pt>
    <dgm:pt modelId="{ACFF5B5F-BDFD-4164-BF75-E26640A6200F}">
      <dgm:prSet/>
      <dgm:spPr/>
      <dgm:t>
        <a:bodyPr/>
        <a:lstStyle/>
        <a:p>
          <a:r>
            <a:rPr lang="en-GB" b="1"/>
            <a:t>Comparable</a:t>
          </a:r>
          <a:r>
            <a:rPr lang="en-GB"/>
            <a:t>: This interface only contains the compareTo() method.</a:t>
          </a:r>
          <a:endParaRPr lang="en-US"/>
        </a:p>
      </dgm:t>
    </dgm:pt>
    <dgm:pt modelId="{A33E3A7F-375B-48AF-B463-D777A99D1C86}" type="parTrans" cxnId="{C9FA659C-C9C2-4FF9-B7C5-E73EA9079BAB}">
      <dgm:prSet/>
      <dgm:spPr/>
      <dgm:t>
        <a:bodyPr/>
        <a:lstStyle/>
        <a:p>
          <a:endParaRPr lang="en-US"/>
        </a:p>
      </dgm:t>
    </dgm:pt>
    <dgm:pt modelId="{E37F2091-2F16-47AC-BF63-A21EC817DCBA}" type="sibTrans" cxnId="{C9FA659C-C9C2-4FF9-B7C5-E73EA9079BAB}">
      <dgm:prSet/>
      <dgm:spPr/>
      <dgm:t>
        <a:bodyPr/>
        <a:lstStyle/>
        <a:p>
          <a:endParaRPr lang="en-US"/>
        </a:p>
      </dgm:t>
    </dgm:pt>
    <dgm:pt modelId="{49016A0F-4AB6-4C15-9F35-F76B70ED58B0}">
      <dgm:prSet/>
      <dgm:spPr/>
      <dgm:t>
        <a:bodyPr/>
        <a:lstStyle/>
        <a:p>
          <a:r>
            <a:rPr lang="en-GB" b="1"/>
            <a:t>ActionListener</a:t>
          </a:r>
          <a:r>
            <a:rPr lang="en-GB"/>
            <a:t>: This interface only contains the actionPerformed() method.</a:t>
          </a:r>
          <a:endParaRPr lang="en-US"/>
        </a:p>
      </dgm:t>
    </dgm:pt>
    <dgm:pt modelId="{8C5CB8F8-CF79-4672-B655-5C71F1267A6C}" type="parTrans" cxnId="{DA46A456-8438-417E-B6E0-A2DDC25CA1CA}">
      <dgm:prSet/>
      <dgm:spPr/>
      <dgm:t>
        <a:bodyPr/>
        <a:lstStyle/>
        <a:p>
          <a:endParaRPr lang="en-US"/>
        </a:p>
      </dgm:t>
    </dgm:pt>
    <dgm:pt modelId="{FC083F1A-23DB-4764-B2C8-6E12D6F8A99E}" type="sibTrans" cxnId="{DA46A456-8438-417E-B6E0-A2DDC25CA1CA}">
      <dgm:prSet/>
      <dgm:spPr/>
      <dgm:t>
        <a:bodyPr/>
        <a:lstStyle/>
        <a:p>
          <a:endParaRPr lang="en-US"/>
        </a:p>
      </dgm:t>
    </dgm:pt>
    <dgm:pt modelId="{8C8E84B4-CF1C-42FD-804B-B9E2220E4C1A}">
      <dgm:prSet/>
      <dgm:spPr/>
      <dgm:t>
        <a:bodyPr/>
        <a:lstStyle/>
        <a:p>
          <a:r>
            <a:rPr lang="en-GB" b="1"/>
            <a:t>Callable</a:t>
          </a:r>
          <a:r>
            <a:rPr lang="en-GB"/>
            <a:t>: This interface only contains the call() method.</a:t>
          </a:r>
          <a:endParaRPr lang="en-US"/>
        </a:p>
      </dgm:t>
    </dgm:pt>
    <dgm:pt modelId="{4D25301C-1782-490B-85DD-925741D11161}" type="parTrans" cxnId="{6BA30648-9ECA-41B6-A818-106C0F7FE6AF}">
      <dgm:prSet/>
      <dgm:spPr/>
      <dgm:t>
        <a:bodyPr/>
        <a:lstStyle/>
        <a:p>
          <a:endParaRPr lang="en-US"/>
        </a:p>
      </dgm:t>
    </dgm:pt>
    <dgm:pt modelId="{0E8697D2-FCD3-4A90-9AAB-EAE6817D9659}" type="sibTrans" cxnId="{6BA30648-9ECA-41B6-A818-106C0F7FE6AF}">
      <dgm:prSet/>
      <dgm:spPr/>
      <dgm:t>
        <a:bodyPr/>
        <a:lstStyle/>
        <a:p>
          <a:endParaRPr lang="en-US"/>
        </a:p>
      </dgm:t>
    </dgm:pt>
    <dgm:pt modelId="{EDEE0529-6D60-45E1-8E97-AB6FC84B7F44}" type="pres">
      <dgm:prSet presAssocID="{1E9A7EDC-DE22-4011-927F-4D33B47304E8}" presName="linear" presStyleCnt="0">
        <dgm:presLayoutVars>
          <dgm:animLvl val="lvl"/>
          <dgm:resizeHandles val="exact"/>
        </dgm:presLayoutVars>
      </dgm:prSet>
      <dgm:spPr/>
    </dgm:pt>
    <dgm:pt modelId="{E4B9F89A-DB44-43A8-BCF7-847CAACCCB3F}" type="pres">
      <dgm:prSet presAssocID="{1903FAF0-C9C9-4AAE-A828-C0E1BDD8C39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E0FE92-2933-40CC-97D2-DF1676CBDE6F}" type="pres">
      <dgm:prSet presAssocID="{A09B192B-4F7F-4A56-8170-39C644524C50}" presName="spacer" presStyleCnt="0"/>
      <dgm:spPr/>
    </dgm:pt>
    <dgm:pt modelId="{C56DD84B-5DDD-4305-9EE5-CB119D2794D3}" type="pres">
      <dgm:prSet presAssocID="{ACFF5B5F-BDFD-4164-BF75-E26640A620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0819A4-E4CC-4969-AA73-8648E0E91900}" type="pres">
      <dgm:prSet presAssocID="{E37F2091-2F16-47AC-BF63-A21EC817DCBA}" presName="spacer" presStyleCnt="0"/>
      <dgm:spPr/>
    </dgm:pt>
    <dgm:pt modelId="{E3ADFB67-42FD-4B67-9DF9-D8245AFC0A19}" type="pres">
      <dgm:prSet presAssocID="{49016A0F-4AB6-4C15-9F35-F76B70ED58B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472593-CFCD-4220-961B-3EB467815AAC}" type="pres">
      <dgm:prSet presAssocID="{FC083F1A-23DB-4764-B2C8-6E12D6F8A99E}" presName="spacer" presStyleCnt="0"/>
      <dgm:spPr/>
    </dgm:pt>
    <dgm:pt modelId="{8BB49C24-70A8-4E8B-8515-0A31007E5670}" type="pres">
      <dgm:prSet presAssocID="{8C8E84B4-CF1C-42FD-804B-B9E2220E4C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BA30648-9ECA-41B6-A818-106C0F7FE6AF}" srcId="{1E9A7EDC-DE22-4011-927F-4D33B47304E8}" destId="{8C8E84B4-CF1C-42FD-804B-B9E2220E4C1A}" srcOrd="3" destOrd="0" parTransId="{4D25301C-1782-490B-85DD-925741D11161}" sibTransId="{0E8697D2-FCD3-4A90-9AAB-EAE6817D9659}"/>
    <dgm:cxn modelId="{DA46A456-8438-417E-B6E0-A2DDC25CA1CA}" srcId="{1E9A7EDC-DE22-4011-927F-4D33B47304E8}" destId="{49016A0F-4AB6-4C15-9F35-F76B70ED58B0}" srcOrd="2" destOrd="0" parTransId="{8C5CB8F8-CF79-4672-B655-5C71F1267A6C}" sibTransId="{FC083F1A-23DB-4764-B2C8-6E12D6F8A99E}"/>
    <dgm:cxn modelId="{81958558-364A-4D16-99BC-B45E5CB13353}" type="presOf" srcId="{ACFF5B5F-BDFD-4164-BF75-E26640A6200F}" destId="{C56DD84B-5DDD-4305-9EE5-CB119D2794D3}" srcOrd="0" destOrd="0" presId="urn:microsoft.com/office/officeart/2005/8/layout/vList2"/>
    <dgm:cxn modelId="{5D0CAE98-7684-42EB-BEFD-D68CD5CCF0D5}" type="presOf" srcId="{1903FAF0-C9C9-4AAE-A828-C0E1BDD8C39C}" destId="{E4B9F89A-DB44-43A8-BCF7-847CAACCCB3F}" srcOrd="0" destOrd="0" presId="urn:microsoft.com/office/officeart/2005/8/layout/vList2"/>
    <dgm:cxn modelId="{8E55B199-FF9B-4E63-A8AC-9C20D83C42FE}" type="presOf" srcId="{8C8E84B4-CF1C-42FD-804B-B9E2220E4C1A}" destId="{8BB49C24-70A8-4E8B-8515-0A31007E5670}" srcOrd="0" destOrd="0" presId="urn:microsoft.com/office/officeart/2005/8/layout/vList2"/>
    <dgm:cxn modelId="{C9FA659C-C9C2-4FF9-B7C5-E73EA9079BAB}" srcId="{1E9A7EDC-DE22-4011-927F-4D33B47304E8}" destId="{ACFF5B5F-BDFD-4164-BF75-E26640A6200F}" srcOrd="1" destOrd="0" parTransId="{A33E3A7F-375B-48AF-B463-D777A99D1C86}" sibTransId="{E37F2091-2F16-47AC-BF63-A21EC817DCBA}"/>
    <dgm:cxn modelId="{BE2B98C0-F707-495B-A55E-60AAC34A6CC6}" srcId="{1E9A7EDC-DE22-4011-927F-4D33B47304E8}" destId="{1903FAF0-C9C9-4AAE-A828-C0E1BDD8C39C}" srcOrd="0" destOrd="0" parTransId="{CB7FF9CD-A6A5-4EF2-90BC-3D86F2B7A904}" sibTransId="{A09B192B-4F7F-4A56-8170-39C644524C50}"/>
    <dgm:cxn modelId="{4FE7A4C4-73B9-4F88-A608-D98A4795FCC5}" type="presOf" srcId="{1E9A7EDC-DE22-4011-927F-4D33B47304E8}" destId="{EDEE0529-6D60-45E1-8E97-AB6FC84B7F44}" srcOrd="0" destOrd="0" presId="urn:microsoft.com/office/officeart/2005/8/layout/vList2"/>
    <dgm:cxn modelId="{695BD2FC-3963-42AA-B105-B3F7527CB5DA}" type="presOf" srcId="{49016A0F-4AB6-4C15-9F35-F76B70ED58B0}" destId="{E3ADFB67-42FD-4B67-9DF9-D8245AFC0A19}" srcOrd="0" destOrd="0" presId="urn:microsoft.com/office/officeart/2005/8/layout/vList2"/>
    <dgm:cxn modelId="{D31F884D-9943-4889-8C3C-682843543CA2}" type="presParOf" srcId="{EDEE0529-6D60-45E1-8E97-AB6FC84B7F44}" destId="{E4B9F89A-DB44-43A8-BCF7-847CAACCCB3F}" srcOrd="0" destOrd="0" presId="urn:microsoft.com/office/officeart/2005/8/layout/vList2"/>
    <dgm:cxn modelId="{BAF4CB75-57DF-44B4-B4A8-723A2D1702D5}" type="presParOf" srcId="{EDEE0529-6D60-45E1-8E97-AB6FC84B7F44}" destId="{A1E0FE92-2933-40CC-97D2-DF1676CBDE6F}" srcOrd="1" destOrd="0" presId="urn:microsoft.com/office/officeart/2005/8/layout/vList2"/>
    <dgm:cxn modelId="{B7E84E6F-A036-4308-BAD3-B2DD3BED57FA}" type="presParOf" srcId="{EDEE0529-6D60-45E1-8E97-AB6FC84B7F44}" destId="{C56DD84B-5DDD-4305-9EE5-CB119D2794D3}" srcOrd="2" destOrd="0" presId="urn:microsoft.com/office/officeart/2005/8/layout/vList2"/>
    <dgm:cxn modelId="{AAC16ECD-4989-4056-A574-834B584CBA00}" type="presParOf" srcId="{EDEE0529-6D60-45E1-8E97-AB6FC84B7F44}" destId="{9E0819A4-E4CC-4969-AA73-8648E0E91900}" srcOrd="3" destOrd="0" presId="urn:microsoft.com/office/officeart/2005/8/layout/vList2"/>
    <dgm:cxn modelId="{55A22632-E8CA-483E-93BB-9F9740E74E26}" type="presParOf" srcId="{EDEE0529-6D60-45E1-8E97-AB6FC84B7F44}" destId="{E3ADFB67-42FD-4B67-9DF9-D8245AFC0A19}" srcOrd="4" destOrd="0" presId="urn:microsoft.com/office/officeart/2005/8/layout/vList2"/>
    <dgm:cxn modelId="{7A55ADAC-2105-45A6-A0FA-6B3153B12244}" type="presParOf" srcId="{EDEE0529-6D60-45E1-8E97-AB6FC84B7F44}" destId="{E3472593-CFCD-4220-961B-3EB467815AAC}" srcOrd="5" destOrd="0" presId="urn:microsoft.com/office/officeart/2005/8/layout/vList2"/>
    <dgm:cxn modelId="{92B96BB8-8CAA-4EDC-A06F-690DD93E7C01}" type="presParOf" srcId="{EDEE0529-6D60-45E1-8E97-AB6FC84B7F44}" destId="{8BB49C24-70A8-4E8B-8515-0A31007E56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7C0DEA5-D227-4931-A862-5831336BFF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5BE473-ABA4-4960-B0D2-07CCB833D4B4}">
      <dgm:prSet/>
      <dgm:spPr/>
      <dgm:t>
        <a:bodyPr/>
        <a:lstStyle/>
        <a:p>
          <a:r>
            <a:rPr lang="en-GB" dirty="0"/>
            <a:t>receives only a single argument and returns a value after the required processing</a:t>
          </a:r>
          <a:endParaRPr lang="en-US" dirty="0"/>
        </a:p>
      </dgm:t>
    </dgm:pt>
    <dgm:pt modelId="{4058291C-3843-4013-879B-D94DD5DED0EB}" type="parTrans" cxnId="{78525393-3177-4F1E-89D3-4B51966B003A}">
      <dgm:prSet/>
      <dgm:spPr/>
      <dgm:t>
        <a:bodyPr/>
        <a:lstStyle/>
        <a:p>
          <a:endParaRPr lang="en-US"/>
        </a:p>
      </dgm:t>
    </dgm:pt>
    <dgm:pt modelId="{D7D382B1-8D21-4F0F-A748-26ED45668228}" type="sibTrans" cxnId="{78525393-3177-4F1E-89D3-4B51966B003A}">
      <dgm:prSet/>
      <dgm:spPr/>
      <dgm:t>
        <a:bodyPr/>
        <a:lstStyle/>
        <a:p>
          <a:endParaRPr lang="en-US"/>
        </a:p>
      </dgm:t>
    </dgm:pt>
    <dgm:pt modelId="{B15FCBAE-AD03-4CE1-A7D7-6026F7455A01}">
      <dgm:prSet/>
      <dgm:spPr/>
      <dgm:t>
        <a:bodyPr/>
        <a:lstStyle/>
        <a:p>
          <a:r>
            <a:rPr lang="en-GB" dirty="0"/>
            <a:t>Function&lt;Integer, Integer&gt; function = (value) -&gt; value * value;</a:t>
          </a:r>
          <a:endParaRPr lang="en-US" dirty="0"/>
        </a:p>
      </dgm:t>
    </dgm:pt>
    <dgm:pt modelId="{2BEB7AC0-D36C-49F7-821B-2C49D4D34959}" type="parTrans" cxnId="{35253A72-5B78-49EE-A720-C3B48349656A}">
      <dgm:prSet/>
      <dgm:spPr/>
      <dgm:t>
        <a:bodyPr/>
        <a:lstStyle/>
        <a:p>
          <a:endParaRPr lang="en-US"/>
        </a:p>
      </dgm:t>
    </dgm:pt>
    <dgm:pt modelId="{5A6600BC-34CC-4F85-BD1B-A701C69E12E9}" type="sibTrans" cxnId="{35253A72-5B78-49EE-A720-C3B48349656A}">
      <dgm:prSet/>
      <dgm:spPr/>
      <dgm:t>
        <a:bodyPr/>
        <a:lstStyle/>
        <a:p>
          <a:endParaRPr lang="en-US"/>
        </a:p>
      </dgm:t>
    </dgm:pt>
    <dgm:pt modelId="{7A3F15BA-A742-40D7-9A54-77B7FECE514D}">
      <dgm:prSet/>
      <dgm:spPr/>
      <dgm:t>
        <a:bodyPr/>
        <a:lstStyle/>
        <a:p>
          <a:r>
            <a:rPr lang="en-GB" b="1" dirty="0"/>
            <a:t>Bi-Function:</a:t>
          </a:r>
          <a:r>
            <a:rPr lang="en-GB" dirty="0"/>
            <a:t> related to a Function, takes two arguments, whereas Function accepts one argument. Uses apply() to call</a:t>
          </a:r>
          <a:endParaRPr lang="en-US" dirty="0"/>
        </a:p>
      </dgm:t>
    </dgm:pt>
    <dgm:pt modelId="{56EA8CB7-C264-400F-92F8-F301B9CB93CB}" type="parTrans" cxnId="{6A7820DE-4974-456D-ABEA-7BF3556C3BC5}">
      <dgm:prSet/>
      <dgm:spPr/>
      <dgm:t>
        <a:bodyPr/>
        <a:lstStyle/>
        <a:p>
          <a:endParaRPr lang="en-US"/>
        </a:p>
      </dgm:t>
    </dgm:pt>
    <dgm:pt modelId="{5D11E022-8729-4F07-BB3A-F3D155722DF7}" type="sibTrans" cxnId="{6A7820DE-4974-456D-ABEA-7BF3556C3BC5}">
      <dgm:prSet/>
      <dgm:spPr/>
      <dgm:t>
        <a:bodyPr/>
        <a:lstStyle/>
        <a:p>
          <a:endParaRPr lang="en-US"/>
        </a:p>
      </dgm:t>
    </dgm:pt>
    <dgm:pt modelId="{25230939-D6C9-499E-AC13-6893FB27A8CE}">
      <dgm:prSet/>
      <dgm:spPr/>
      <dgm:t>
        <a:bodyPr/>
        <a:lstStyle/>
        <a:p>
          <a:r>
            <a:rPr lang="en-GB" b="1" i="0" dirty="0"/>
            <a:t>Unary Operator and Binary Operator:</a:t>
          </a:r>
          <a:r>
            <a:rPr lang="en-GB" b="0" i="0" dirty="0"/>
            <a:t> both extend the Function and Bi-Function respectively, where both the input type and the output type are same. Uses apply() to call</a:t>
          </a:r>
          <a:endParaRPr lang="en-US" dirty="0"/>
        </a:p>
      </dgm:t>
    </dgm:pt>
    <dgm:pt modelId="{31E0DD20-39A4-4EA0-910D-77FB46EAC7EC}" type="parTrans" cxnId="{BF8CE525-45DD-4FA7-95CD-17F7C3581CDE}">
      <dgm:prSet/>
      <dgm:spPr/>
      <dgm:t>
        <a:bodyPr/>
        <a:lstStyle/>
        <a:p>
          <a:endParaRPr lang="en-US"/>
        </a:p>
      </dgm:t>
    </dgm:pt>
    <dgm:pt modelId="{215E0A11-5BC2-40B5-87C7-77486853653E}" type="sibTrans" cxnId="{BF8CE525-45DD-4FA7-95CD-17F7C3581CDE}">
      <dgm:prSet/>
      <dgm:spPr/>
      <dgm:t>
        <a:bodyPr/>
        <a:lstStyle/>
        <a:p>
          <a:endParaRPr lang="en-US"/>
        </a:p>
      </dgm:t>
    </dgm:pt>
    <dgm:pt modelId="{4CF348BF-0827-4DB6-B043-521CFA36683D}" type="pres">
      <dgm:prSet presAssocID="{57C0DEA5-D227-4931-A862-5831336BFF7E}" presName="linear" presStyleCnt="0">
        <dgm:presLayoutVars>
          <dgm:animLvl val="lvl"/>
          <dgm:resizeHandles val="exact"/>
        </dgm:presLayoutVars>
      </dgm:prSet>
      <dgm:spPr/>
    </dgm:pt>
    <dgm:pt modelId="{745D4115-8EED-45A1-9A35-378C318ACC41}" type="pres">
      <dgm:prSet presAssocID="{EA5BE473-ABA4-4960-B0D2-07CCB833D4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2E7E30-3E0D-4CE3-8562-B0E6541B6697}" type="pres">
      <dgm:prSet presAssocID="{D7D382B1-8D21-4F0F-A748-26ED45668228}" presName="spacer" presStyleCnt="0"/>
      <dgm:spPr/>
    </dgm:pt>
    <dgm:pt modelId="{11D8654E-55F2-4F6D-8536-FCA9BE01DDA2}" type="pres">
      <dgm:prSet presAssocID="{B15FCBAE-AD03-4CE1-A7D7-6026F7455A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63D3D07-AF31-4912-B7D2-255EC01832F5}" type="pres">
      <dgm:prSet presAssocID="{5A6600BC-34CC-4F85-BD1B-A701C69E12E9}" presName="spacer" presStyleCnt="0"/>
      <dgm:spPr/>
    </dgm:pt>
    <dgm:pt modelId="{A43999F0-F5C1-44DD-9610-90097F19FAD2}" type="pres">
      <dgm:prSet presAssocID="{7A3F15BA-A742-40D7-9A54-77B7FECE514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BB647B-0B20-433E-9987-7FA82C11E396}" type="pres">
      <dgm:prSet presAssocID="{5D11E022-8729-4F07-BB3A-F3D155722DF7}" presName="spacer" presStyleCnt="0"/>
      <dgm:spPr/>
    </dgm:pt>
    <dgm:pt modelId="{7903719E-D523-4558-A022-1FF513ED2B21}" type="pres">
      <dgm:prSet presAssocID="{25230939-D6C9-499E-AC13-6893FB27A8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C80315-953B-43C2-93AA-2DF413CC6F63}" type="presOf" srcId="{B15FCBAE-AD03-4CE1-A7D7-6026F7455A01}" destId="{11D8654E-55F2-4F6D-8536-FCA9BE01DDA2}" srcOrd="0" destOrd="0" presId="urn:microsoft.com/office/officeart/2005/8/layout/vList2"/>
    <dgm:cxn modelId="{BF8CE525-45DD-4FA7-95CD-17F7C3581CDE}" srcId="{57C0DEA5-D227-4931-A862-5831336BFF7E}" destId="{25230939-D6C9-499E-AC13-6893FB27A8CE}" srcOrd="3" destOrd="0" parTransId="{31E0DD20-39A4-4EA0-910D-77FB46EAC7EC}" sibTransId="{215E0A11-5BC2-40B5-87C7-77486853653E}"/>
    <dgm:cxn modelId="{9151674E-22DE-49F5-B632-FF1671B10369}" type="presOf" srcId="{57C0DEA5-D227-4931-A862-5831336BFF7E}" destId="{4CF348BF-0827-4DB6-B043-521CFA36683D}" srcOrd="0" destOrd="0" presId="urn:microsoft.com/office/officeart/2005/8/layout/vList2"/>
    <dgm:cxn modelId="{5482726F-CB71-408A-B6CD-999C9E8D7C93}" type="presOf" srcId="{25230939-D6C9-499E-AC13-6893FB27A8CE}" destId="{7903719E-D523-4558-A022-1FF513ED2B21}" srcOrd="0" destOrd="0" presId="urn:microsoft.com/office/officeart/2005/8/layout/vList2"/>
    <dgm:cxn modelId="{35253A72-5B78-49EE-A720-C3B48349656A}" srcId="{57C0DEA5-D227-4931-A862-5831336BFF7E}" destId="{B15FCBAE-AD03-4CE1-A7D7-6026F7455A01}" srcOrd="1" destOrd="0" parTransId="{2BEB7AC0-D36C-49F7-821B-2C49D4D34959}" sibTransId="{5A6600BC-34CC-4F85-BD1B-A701C69E12E9}"/>
    <dgm:cxn modelId="{78525393-3177-4F1E-89D3-4B51966B003A}" srcId="{57C0DEA5-D227-4931-A862-5831336BFF7E}" destId="{EA5BE473-ABA4-4960-B0D2-07CCB833D4B4}" srcOrd="0" destOrd="0" parTransId="{4058291C-3843-4013-879B-D94DD5DED0EB}" sibTransId="{D7D382B1-8D21-4F0F-A748-26ED45668228}"/>
    <dgm:cxn modelId="{6A7820DE-4974-456D-ABEA-7BF3556C3BC5}" srcId="{57C0DEA5-D227-4931-A862-5831336BFF7E}" destId="{7A3F15BA-A742-40D7-9A54-77B7FECE514D}" srcOrd="2" destOrd="0" parTransId="{56EA8CB7-C264-400F-92F8-F301B9CB93CB}" sibTransId="{5D11E022-8729-4F07-BB3A-F3D155722DF7}"/>
    <dgm:cxn modelId="{25AE0EF1-74BC-4C92-A651-2485FDD87FDA}" type="presOf" srcId="{EA5BE473-ABA4-4960-B0D2-07CCB833D4B4}" destId="{745D4115-8EED-45A1-9A35-378C318ACC41}" srcOrd="0" destOrd="0" presId="urn:microsoft.com/office/officeart/2005/8/layout/vList2"/>
    <dgm:cxn modelId="{B3E49BF2-D0E6-495D-A480-6EF498699839}" type="presOf" srcId="{7A3F15BA-A742-40D7-9A54-77B7FECE514D}" destId="{A43999F0-F5C1-44DD-9610-90097F19FAD2}" srcOrd="0" destOrd="0" presId="urn:microsoft.com/office/officeart/2005/8/layout/vList2"/>
    <dgm:cxn modelId="{A16C2791-389B-4586-AABB-4F3B20C58632}" type="presParOf" srcId="{4CF348BF-0827-4DB6-B043-521CFA36683D}" destId="{745D4115-8EED-45A1-9A35-378C318ACC41}" srcOrd="0" destOrd="0" presId="urn:microsoft.com/office/officeart/2005/8/layout/vList2"/>
    <dgm:cxn modelId="{EF81C9E2-9CBC-4AF9-9F4F-1FAFBBA1A246}" type="presParOf" srcId="{4CF348BF-0827-4DB6-B043-521CFA36683D}" destId="{8C2E7E30-3E0D-4CE3-8562-B0E6541B6697}" srcOrd="1" destOrd="0" presId="urn:microsoft.com/office/officeart/2005/8/layout/vList2"/>
    <dgm:cxn modelId="{71358B43-1B78-47AD-AF60-CED2BBCB294F}" type="presParOf" srcId="{4CF348BF-0827-4DB6-B043-521CFA36683D}" destId="{11D8654E-55F2-4F6D-8536-FCA9BE01DDA2}" srcOrd="2" destOrd="0" presId="urn:microsoft.com/office/officeart/2005/8/layout/vList2"/>
    <dgm:cxn modelId="{B65A0BB9-3F44-4E00-8DED-9F8E96AB1B0F}" type="presParOf" srcId="{4CF348BF-0827-4DB6-B043-521CFA36683D}" destId="{263D3D07-AF31-4912-B7D2-255EC01832F5}" srcOrd="3" destOrd="0" presId="urn:microsoft.com/office/officeart/2005/8/layout/vList2"/>
    <dgm:cxn modelId="{441EAA17-72D8-469D-9A0D-8D41CA904863}" type="presParOf" srcId="{4CF348BF-0827-4DB6-B043-521CFA36683D}" destId="{A43999F0-F5C1-44DD-9610-90097F19FAD2}" srcOrd="4" destOrd="0" presId="urn:microsoft.com/office/officeart/2005/8/layout/vList2"/>
    <dgm:cxn modelId="{A68AD0C9-D6A1-4A6D-A37D-321870BEA0C7}" type="presParOf" srcId="{4CF348BF-0827-4DB6-B043-521CFA36683D}" destId="{A3BB647B-0B20-433E-9987-7FA82C11E396}" srcOrd="5" destOrd="0" presId="urn:microsoft.com/office/officeart/2005/8/layout/vList2"/>
    <dgm:cxn modelId="{D609C23C-1D8E-4EB1-9D39-1FB7770FE2CD}" type="presParOf" srcId="{4CF348BF-0827-4DB6-B043-521CFA36683D}" destId="{7903719E-D523-4558-A022-1FF513ED2B2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3355160-FA48-41A2-A35F-5437B66414C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8C65C48-A09D-49D7-AB65-00B223200D9A}">
      <dgm:prSet/>
      <dgm:spPr/>
      <dgm:t>
        <a:bodyPr/>
        <a:lstStyle/>
        <a:p>
          <a:r>
            <a:rPr lang="en-GB"/>
            <a:t>does not take any input or argument and yet returns a single output</a:t>
          </a:r>
          <a:endParaRPr lang="en-US"/>
        </a:p>
      </dgm:t>
    </dgm:pt>
    <dgm:pt modelId="{2D08F979-2383-4D1E-A93C-50A430EA64E3}" type="parTrans" cxnId="{7AF4C7BE-F81C-4950-9A79-BF6C08DEE776}">
      <dgm:prSet/>
      <dgm:spPr/>
      <dgm:t>
        <a:bodyPr/>
        <a:lstStyle/>
        <a:p>
          <a:endParaRPr lang="en-US"/>
        </a:p>
      </dgm:t>
    </dgm:pt>
    <dgm:pt modelId="{E7676F39-3DCF-4438-8ABC-E625BB9551C0}" type="sibTrans" cxnId="{7AF4C7BE-F81C-4950-9A79-BF6C08DEE776}">
      <dgm:prSet/>
      <dgm:spPr/>
      <dgm:t>
        <a:bodyPr/>
        <a:lstStyle/>
        <a:p>
          <a:endParaRPr lang="en-US"/>
        </a:p>
      </dgm:t>
    </dgm:pt>
    <dgm:pt modelId="{502856CD-567C-43C8-8280-D80ABA40A24B}">
      <dgm:prSet/>
      <dgm:spPr/>
      <dgm:t>
        <a:bodyPr/>
        <a:lstStyle/>
        <a:p>
          <a:r>
            <a:rPr lang="en-GB"/>
            <a:t>Commonly used for object creation, random number generation</a:t>
          </a:r>
          <a:endParaRPr lang="en-US"/>
        </a:p>
      </dgm:t>
    </dgm:pt>
    <dgm:pt modelId="{E6F7A01B-CF6D-4B69-9FA5-6076F6CE0DF0}" type="parTrans" cxnId="{272679F8-5CDB-4831-A53A-CCFF2AC7AA01}">
      <dgm:prSet/>
      <dgm:spPr/>
      <dgm:t>
        <a:bodyPr/>
        <a:lstStyle/>
        <a:p>
          <a:endParaRPr lang="en-US"/>
        </a:p>
      </dgm:t>
    </dgm:pt>
    <dgm:pt modelId="{AFE8282F-282D-4168-B784-A92354BD7A6B}" type="sibTrans" cxnId="{272679F8-5CDB-4831-A53A-CCFF2AC7AA01}">
      <dgm:prSet/>
      <dgm:spPr/>
      <dgm:t>
        <a:bodyPr/>
        <a:lstStyle/>
        <a:p>
          <a:endParaRPr lang="en-US"/>
        </a:p>
      </dgm:t>
    </dgm:pt>
    <dgm:pt modelId="{31C6C822-C67D-4C9B-9F43-6EC1A62AE149}">
      <dgm:prSet/>
      <dgm:spPr/>
      <dgm:t>
        <a:bodyPr/>
        <a:lstStyle/>
        <a:p>
          <a:r>
            <a:rPr lang="en-GB"/>
            <a:t>Supplier&lt;String&gt; supplier = () -&gt; "Hello, World!";</a:t>
          </a:r>
          <a:endParaRPr lang="en-US"/>
        </a:p>
      </dgm:t>
    </dgm:pt>
    <dgm:pt modelId="{4438A858-F33D-4FAB-AF4A-7D101A603A55}" type="parTrans" cxnId="{53495B68-877A-4E74-B879-91B45984F3BB}">
      <dgm:prSet/>
      <dgm:spPr/>
      <dgm:t>
        <a:bodyPr/>
        <a:lstStyle/>
        <a:p>
          <a:endParaRPr lang="en-US"/>
        </a:p>
      </dgm:t>
    </dgm:pt>
    <dgm:pt modelId="{22A2409B-369A-4CDC-A6A1-535F6B4A3794}" type="sibTrans" cxnId="{53495B68-877A-4E74-B879-91B45984F3BB}">
      <dgm:prSet/>
      <dgm:spPr/>
      <dgm:t>
        <a:bodyPr/>
        <a:lstStyle/>
        <a:p>
          <a:endParaRPr lang="en-US"/>
        </a:p>
      </dgm:t>
    </dgm:pt>
    <dgm:pt modelId="{F63392E8-A233-4891-9B74-CAD119DBB179}">
      <dgm:prSet/>
      <dgm:spPr/>
      <dgm:t>
        <a:bodyPr/>
        <a:lstStyle/>
        <a:p>
          <a:r>
            <a:rPr lang="en-GB"/>
            <a:t>Uses get() method to call</a:t>
          </a:r>
          <a:endParaRPr lang="en-US"/>
        </a:p>
      </dgm:t>
    </dgm:pt>
    <dgm:pt modelId="{0F77BA32-BE27-44DE-B224-73E169C1EF74}" type="parTrans" cxnId="{53A0154F-DBEF-4C17-86B8-2F486357F4B3}">
      <dgm:prSet/>
      <dgm:spPr/>
      <dgm:t>
        <a:bodyPr/>
        <a:lstStyle/>
        <a:p>
          <a:endParaRPr lang="en-US"/>
        </a:p>
      </dgm:t>
    </dgm:pt>
    <dgm:pt modelId="{73DCC967-B3B8-4ED7-8F16-E1488C535F0D}" type="sibTrans" cxnId="{53A0154F-DBEF-4C17-86B8-2F486357F4B3}">
      <dgm:prSet/>
      <dgm:spPr/>
      <dgm:t>
        <a:bodyPr/>
        <a:lstStyle/>
        <a:p>
          <a:endParaRPr lang="en-US"/>
        </a:p>
      </dgm:t>
    </dgm:pt>
    <dgm:pt modelId="{38D62EB3-BBF4-4997-AF35-92425A42307F}" type="pres">
      <dgm:prSet presAssocID="{C3355160-FA48-41A2-A35F-5437B66414CF}" presName="linear" presStyleCnt="0">
        <dgm:presLayoutVars>
          <dgm:animLvl val="lvl"/>
          <dgm:resizeHandles val="exact"/>
        </dgm:presLayoutVars>
      </dgm:prSet>
      <dgm:spPr/>
    </dgm:pt>
    <dgm:pt modelId="{DF0B056C-EDB0-4447-B232-B5799E12F07E}" type="pres">
      <dgm:prSet presAssocID="{C8C65C48-A09D-49D7-AB65-00B223200D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5DFA46-DF6F-4BAF-8B2C-4CB07F9A15A4}" type="pres">
      <dgm:prSet presAssocID="{E7676F39-3DCF-4438-8ABC-E625BB9551C0}" presName="spacer" presStyleCnt="0"/>
      <dgm:spPr/>
    </dgm:pt>
    <dgm:pt modelId="{A4F79E0C-73A2-4DD3-B5E7-3165ABEDE335}" type="pres">
      <dgm:prSet presAssocID="{502856CD-567C-43C8-8280-D80ABA40A24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766C73-0D3C-4469-812F-9B26671C28A4}" type="pres">
      <dgm:prSet presAssocID="{AFE8282F-282D-4168-B784-A92354BD7A6B}" presName="spacer" presStyleCnt="0"/>
      <dgm:spPr/>
    </dgm:pt>
    <dgm:pt modelId="{FF729F72-B8F9-4186-8366-EB604E59C2D1}" type="pres">
      <dgm:prSet presAssocID="{31C6C822-C67D-4C9B-9F43-6EC1A62AE1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A82B73-9EA5-42BD-B0D3-C14D383EF81A}" type="pres">
      <dgm:prSet presAssocID="{22A2409B-369A-4CDC-A6A1-535F6B4A3794}" presName="spacer" presStyleCnt="0"/>
      <dgm:spPr/>
    </dgm:pt>
    <dgm:pt modelId="{27CB0476-30A6-4715-87E5-B903391C54E9}" type="pres">
      <dgm:prSet presAssocID="{F63392E8-A233-4891-9B74-CAD119DBB17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244A2A-D976-4A3F-8BAD-E0C37590E5DA}" type="presOf" srcId="{31C6C822-C67D-4C9B-9F43-6EC1A62AE149}" destId="{FF729F72-B8F9-4186-8366-EB604E59C2D1}" srcOrd="0" destOrd="0" presId="urn:microsoft.com/office/officeart/2005/8/layout/vList2"/>
    <dgm:cxn modelId="{53495B68-877A-4E74-B879-91B45984F3BB}" srcId="{C3355160-FA48-41A2-A35F-5437B66414CF}" destId="{31C6C822-C67D-4C9B-9F43-6EC1A62AE149}" srcOrd="2" destOrd="0" parTransId="{4438A858-F33D-4FAB-AF4A-7D101A603A55}" sibTransId="{22A2409B-369A-4CDC-A6A1-535F6B4A3794}"/>
    <dgm:cxn modelId="{53A0154F-DBEF-4C17-86B8-2F486357F4B3}" srcId="{C3355160-FA48-41A2-A35F-5437B66414CF}" destId="{F63392E8-A233-4891-9B74-CAD119DBB179}" srcOrd="3" destOrd="0" parTransId="{0F77BA32-BE27-44DE-B224-73E169C1EF74}" sibTransId="{73DCC967-B3B8-4ED7-8F16-E1488C535F0D}"/>
    <dgm:cxn modelId="{9DA98484-3E75-4795-9863-1410C5A0A98D}" type="presOf" srcId="{C8C65C48-A09D-49D7-AB65-00B223200D9A}" destId="{DF0B056C-EDB0-4447-B232-B5799E12F07E}" srcOrd="0" destOrd="0" presId="urn:microsoft.com/office/officeart/2005/8/layout/vList2"/>
    <dgm:cxn modelId="{43F52FAE-41A9-40B9-ABEC-E8B0B7D6CF9F}" type="presOf" srcId="{502856CD-567C-43C8-8280-D80ABA40A24B}" destId="{A4F79E0C-73A2-4DD3-B5E7-3165ABEDE335}" srcOrd="0" destOrd="0" presId="urn:microsoft.com/office/officeart/2005/8/layout/vList2"/>
    <dgm:cxn modelId="{8264F6B2-845A-466D-8033-4611D2F3854F}" type="presOf" srcId="{F63392E8-A233-4891-9B74-CAD119DBB179}" destId="{27CB0476-30A6-4715-87E5-B903391C54E9}" srcOrd="0" destOrd="0" presId="urn:microsoft.com/office/officeart/2005/8/layout/vList2"/>
    <dgm:cxn modelId="{7AF4C7BE-F81C-4950-9A79-BF6C08DEE776}" srcId="{C3355160-FA48-41A2-A35F-5437B66414CF}" destId="{C8C65C48-A09D-49D7-AB65-00B223200D9A}" srcOrd="0" destOrd="0" parTransId="{2D08F979-2383-4D1E-A93C-50A430EA64E3}" sibTransId="{E7676F39-3DCF-4438-8ABC-E625BB9551C0}"/>
    <dgm:cxn modelId="{D4B72FC5-B3A6-4B29-9E23-A84751A40A73}" type="presOf" srcId="{C3355160-FA48-41A2-A35F-5437B66414CF}" destId="{38D62EB3-BBF4-4997-AF35-92425A42307F}" srcOrd="0" destOrd="0" presId="urn:microsoft.com/office/officeart/2005/8/layout/vList2"/>
    <dgm:cxn modelId="{272679F8-5CDB-4831-A53A-CCFF2AC7AA01}" srcId="{C3355160-FA48-41A2-A35F-5437B66414CF}" destId="{502856CD-567C-43C8-8280-D80ABA40A24B}" srcOrd="1" destOrd="0" parTransId="{E6F7A01B-CF6D-4B69-9FA5-6076F6CE0DF0}" sibTransId="{AFE8282F-282D-4168-B784-A92354BD7A6B}"/>
    <dgm:cxn modelId="{33C49B3F-1A66-4FE3-B223-FA5CC837FC11}" type="presParOf" srcId="{38D62EB3-BBF4-4997-AF35-92425A42307F}" destId="{DF0B056C-EDB0-4447-B232-B5799E12F07E}" srcOrd="0" destOrd="0" presId="urn:microsoft.com/office/officeart/2005/8/layout/vList2"/>
    <dgm:cxn modelId="{F2AFF449-B56A-4F4C-BA25-422437F381A1}" type="presParOf" srcId="{38D62EB3-BBF4-4997-AF35-92425A42307F}" destId="{D75DFA46-DF6F-4BAF-8B2C-4CB07F9A15A4}" srcOrd="1" destOrd="0" presId="urn:microsoft.com/office/officeart/2005/8/layout/vList2"/>
    <dgm:cxn modelId="{EBC2A353-DCD7-4320-B891-3DB56723E71C}" type="presParOf" srcId="{38D62EB3-BBF4-4997-AF35-92425A42307F}" destId="{A4F79E0C-73A2-4DD3-B5E7-3165ABEDE335}" srcOrd="2" destOrd="0" presId="urn:microsoft.com/office/officeart/2005/8/layout/vList2"/>
    <dgm:cxn modelId="{F6329846-3FBA-4926-BFFC-668013BE41C4}" type="presParOf" srcId="{38D62EB3-BBF4-4997-AF35-92425A42307F}" destId="{53766C73-0D3C-4469-812F-9B26671C28A4}" srcOrd="3" destOrd="0" presId="urn:microsoft.com/office/officeart/2005/8/layout/vList2"/>
    <dgm:cxn modelId="{4F2605D4-C152-4178-9204-649B3A1A998F}" type="presParOf" srcId="{38D62EB3-BBF4-4997-AF35-92425A42307F}" destId="{FF729F72-B8F9-4186-8366-EB604E59C2D1}" srcOrd="4" destOrd="0" presId="urn:microsoft.com/office/officeart/2005/8/layout/vList2"/>
    <dgm:cxn modelId="{AE006CCE-5BB3-4D6D-8786-E4EA3B9425D9}" type="presParOf" srcId="{38D62EB3-BBF4-4997-AF35-92425A42307F}" destId="{41A82B73-9EA5-42BD-B0D3-C14D383EF81A}" srcOrd="5" destOrd="0" presId="urn:microsoft.com/office/officeart/2005/8/layout/vList2"/>
    <dgm:cxn modelId="{623B0977-E705-4C30-A535-9E392E2BD14C}" type="presParOf" srcId="{38D62EB3-BBF4-4997-AF35-92425A42307F}" destId="{27CB0476-30A6-4715-87E5-B903391C54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016BC23-584A-4A20-948A-FE94278E5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84A0EB-3921-4404-9959-3AA87E100AEE}">
      <dgm:prSet/>
      <dgm:spPr/>
      <dgm:t>
        <a:bodyPr/>
        <a:lstStyle/>
        <a:p>
          <a:r>
            <a:rPr lang="en-GB"/>
            <a:t>Lambda with Zero Parameter </a:t>
          </a:r>
          <a:endParaRPr lang="en-US"/>
        </a:p>
      </dgm:t>
    </dgm:pt>
    <dgm:pt modelId="{30F0265F-3765-4902-9E99-5101CE7E30B1}" type="parTrans" cxnId="{3F81B8A7-118E-4832-8FFB-01C44563CE3D}">
      <dgm:prSet/>
      <dgm:spPr/>
      <dgm:t>
        <a:bodyPr/>
        <a:lstStyle/>
        <a:p>
          <a:endParaRPr lang="en-US"/>
        </a:p>
      </dgm:t>
    </dgm:pt>
    <dgm:pt modelId="{1FC582BD-0E08-4BE4-9EE8-2A40F62A7137}" type="sibTrans" cxnId="{3F81B8A7-118E-4832-8FFB-01C44563CE3D}">
      <dgm:prSet/>
      <dgm:spPr/>
      <dgm:t>
        <a:bodyPr/>
        <a:lstStyle/>
        <a:p>
          <a:endParaRPr lang="en-US"/>
        </a:p>
      </dgm:t>
    </dgm:pt>
    <dgm:pt modelId="{0A8A4E6B-0053-490D-828B-1427A71E47D4}">
      <dgm:prSet/>
      <dgm:spPr/>
      <dgm:t>
        <a:bodyPr/>
        <a:lstStyle/>
        <a:p>
          <a:r>
            <a:rPr lang="en-IN" b="0" i="1"/>
            <a:t>() -&gt; System.out.println("Zero parameter lambda");</a:t>
          </a:r>
          <a:endParaRPr lang="en-US"/>
        </a:p>
      </dgm:t>
    </dgm:pt>
    <dgm:pt modelId="{569405F0-DFBE-473B-A2EA-0E5FC1783B5F}" type="parTrans" cxnId="{929D4325-CBAE-4CB7-8905-B82F5D2F1E91}">
      <dgm:prSet/>
      <dgm:spPr/>
      <dgm:t>
        <a:bodyPr/>
        <a:lstStyle/>
        <a:p>
          <a:endParaRPr lang="en-US"/>
        </a:p>
      </dgm:t>
    </dgm:pt>
    <dgm:pt modelId="{285FB2F5-3061-4E00-92BA-8C081ABF98C7}" type="sibTrans" cxnId="{929D4325-CBAE-4CB7-8905-B82F5D2F1E91}">
      <dgm:prSet/>
      <dgm:spPr/>
      <dgm:t>
        <a:bodyPr/>
        <a:lstStyle/>
        <a:p>
          <a:endParaRPr lang="en-US"/>
        </a:p>
      </dgm:t>
    </dgm:pt>
    <dgm:pt modelId="{3E8D36CD-37AA-4276-9A42-E131D0661B6D}">
      <dgm:prSet/>
      <dgm:spPr/>
      <dgm:t>
        <a:bodyPr/>
        <a:lstStyle/>
        <a:p>
          <a:r>
            <a:rPr lang="en-GB"/>
            <a:t>Lambda with Single Parameter</a:t>
          </a:r>
          <a:endParaRPr lang="en-US"/>
        </a:p>
      </dgm:t>
    </dgm:pt>
    <dgm:pt modelId="{AA4E4144-A5AA-4A72-B84B-630ACFB255B7}" type="parTrans" cxnId="{FBC5D2B4-5C9D-4A92-890B-0BA622845B1B}">
      <dgm:prSet/>
      <dgm:spPr/>
      <dgm:t>
        <a:bodyPr/>
        <a:lstStyle/>
        <a:p>
          <a:endParaRPr lang="en-US"/>
        </a:p>
      </dgm:t>
    </dgm:pt>
    <dgm:pt modelId="{B41E28CD-3EDD-428E-8AF7-4C2DD7CB0AB6}" type="sibTrans" cxnId="{FBC5D2B4-5C9D-4A92-890B-0BA622845B1B}">
      <dgm:prSet/>
      <dgm:spPr/>
      <dgm:t>
        <a:bodyPr/>
        <a:lstStyle/>
        <a:p>
          <a:endParaRPr lang="en-US"/>
        </a:p>
      </dgm:t>
    </dgm:pt>
    <dgm:pt modelId="{2496428B-F63D-4B79-9179-46E8DDF29AED}">
      <dgm:prSet/>
      <dgm:spPr/>
      <dgm:t>
        <a:bodyPr/>
        <a:lstStyle/>
        <a:p>
          <a:r>
            <a:rPr lang="en-IN" b="0" i="1"/>
            <a:t>(p) -&gt; System.out.println("One parameter: " + p);</a:t>
          </a:r>
          <a:endParaRPr lang="en-US"/>
        </a:p>
      </dgm:t>
    </dgm:pt>
    <dgm:pt modelId="{26A59AFA-9983-472E-99B3-A3F632B20B02}" type="parTrans" cxnId="{C5A4310E-1292-4571-B465-C8360F0A7231}">
      <dgm:prSet/>
      <dgm:spPr/>
      <dgm:t>
        <a:bodyPr/>
        <a:lstStyle/>
        <a:p>
          <a:endParaRPr lang="en-US"/>
        </a:p>
      </dgm:t>
    </dgm:pt>
    <dgm:pt modelId="{0FC37681-C4AD-4AB3-8165-F5D3429B9920}" type="sibTrans" cxnId="{C5A4310E-1292-4571-B465-C8360F0A7231}">
      <dgm:prSet/>
      <dgm:spPr/>
      <dgm:t>
        <a:bodyPr/>
        <a:lstStyle/>
        <a:p>
          <a:endParaRPr lang="en-US"/>
        </a:p>
      </dgm:t>
    </dgm:pt>
    <dgm:pt modelId="{54AF3AED-DBFD-4018-815A-1B727DCE1C71}">
      <dgm:prSet/>
      <dgm:spPr/>
      <dgm:t>
        <a:bodyPr/>
        <a:lstStyle/>
        <a:p>
          <a:r>
            <a:rPr lang="en-GB"/>
            <a:t>Lambda with Multiple Parameters</a:t>
          </a:r>
          <a:endParaRPr lang="en-US"/>
        </a:p>
      </dgm:t>
    </dgm:pt>
    <dgm:pt modelId="{9ECE7128-6BD8-4F0D-885E-5DEB57627B3E}" type="parTrans" cxnId="{04A9B97B-6752-4EDC-A375-E1CCB6E4D19C}">
      <dgm:prSet/>
      <dgm:spPr/>
      <dgm:t>
        <a:bodyPr/>
        <a:lstStyle/>
        <a:p>
          <a:endParaRPr lang="en-US"/>
        </a:p>
      </dgm:t>
    </dgm:pt>
    <dgm:pt modelId="{7D3FFEFD-C102-47FE-A37B-089F08356C5E}" type="sibTrans" cxnId="{04A9B97B-6752-4EDC-A375-E1CCB6E4D19C}">
      <dgm:prSet/>
      <dgm:spPr/>
      <dgm:t>
        <a:bodyPr/>
        <a:lstStyle/>
        <a:p>
          <a:endParaRPr lang="en-US"/>
        </a:p>
      </dgm:t>
    </dgm:pt>
    <dgm:pt modelId="{BC3E8EDA-B314-44F4-9BCF-84EECAD535AD}">
      <dgm:prSet/>
      <dgm:spPr/>
      <dgm:t>
        <a:bodyPr/>
        <a:lstStyle/>
        <a:p>
          <a:r>
            <a:rPr lang="en-GB"/>
            <a:t>(p1, p2) -&gt; System.out.println("Multiple parameters: " + p1 + ", " + p2);</a:t>
          </a:r>
          <a:endParaRPr lang="en-US"/>
        </a:p>
      </dgm:t>
    </dgm:pt>
    <dgm:pt modelId="{99A19D2D-3454-444B-B056-7B319C55A8E1}" type="parTrans" cxnId="{7CDA658B-CB29-436B-AD8C-88DBE9315390}">
      <dgm:prSet/>
      <dgm:spPr/>
      <dgm:t>
        <a:bodyPr/>
        <a:lstStyle/>
        <a:p>
          <a:endParaRPr lang="en-US"/>
        </a:p>
      </dgm:t>
    </dgm:pt>
    <dgm:pt modelId="{AF83A94D-1098-4D42-B29C-1AA7E2BA5324}" type="sibTrans" cxnId="{7CDA658B-CB29-436B-AD8C-88DBE9315390}">
      <dgm:prSet/>
      <dgm:spPr/>
      <dgm:t>
        <a:bodyPr/>
        <a:lstStyle/>
        <a:p>
          <a:endParaRPr lang="en-US"/>
        </a:p>
      </dgm:t>
    </dgm:pt>
    <dgm:pt modelId="{4BF10CBD-51F1-47EC-B9EC-585B03BDF245}" type="pres">
      <dgm:prSet presAssocID="{6016BC23-584A-4A20-948A-FE94278E5868}" presName="linear" presStyleCnt="0">
        <dgm:presLayoutVars>
          <dgm:dir/>
          <dgm:animLvl val="lvl"/>
          <dgm:resizeHandles val="exact"/>
        </dgm:presLayoutVars>
      </dgm:prSet>
      <dgm:spPr/>
    </dgm:pt>
    <dgm:pt modelId="{8BB270B8-0DA1-4BC2-A45C-71D36243C0A5}" type="pres">
      <dgm:prSet presAssocID="{DB84A0EB-3921-4404-9959-3AA87E100AEE}" presName="parentLin" presStyleCnt="0"/>
      <dgm:spPr/>
    </dgm:pt>
    <dgm:pt modelId="{FCE3B195-7EAE-4C6F-BEAE-DA91CFFF4AB8}" type="pres">
      <dgm:prSet presAssocID="{DB84A0EB-3921-4404-9959-3AA87E100AEE}" presName="parentLeftMargin" presStyleLbl="node1" presStyleIdx="0" presStyleCnt="3"/>
      <dgm:spPr/>
    </dgm:pt>
    <dgm:pt modelId="{954E78FF-A051-4DFB-A63C-40B47F3A3177}" type="pres">
      <dgm:prSet presAssocID="{DB84A0EB-3921-4404-9959-3AA87E100A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25C4C0-745E-4BD6-90D1-5311382ADBBC}" type="pres">
      <dgm:prSet presAssocID="{DB84A0EB-3921-4404-9959-3AA87E100AEE}" presName="negativeSpace" presStyleCnt="0"/>
      <dgm:spPr/>
    </dgm:pt>
    <dgm:pt modelId="{0FE8BB9E-D13E-49DC-BB02-18FF43B26461}" type="pres">
      <dgm:prSet presAssocID="{DB84A0EB-3921-4404-9959-3AA87E100AEE}" presName="childText" presStyleLbl="conFgAcc1" presStyleIdx="0" presStyleCnt="3">
        <dgm:presLayoutVars>
          <dgm:bulletEnabled val="1"/>
        </dgm:presLayoutVars>
      </dgm:prSet>
      <dgm:spPr/>
    </dgm:pt>
    <dgm:pt modelId="{169181DD-BBA6-4940-8A67-993CF5F94FFF}" type="pres">
      <dgm:prSet presAssocID="{1FC582BD-0E08-4BE4-9EE8-2A40F62A7137}" presName="spaceBetweenRectangles" presStyleCnt="0"/>
      <dgm:spPr/>
    </dgm:pt>
    <dgm:pt modelId="{EE344C01-332A-4EC2-B2F9-70B262C20980}" type="pres">
      <dgm:prSet presAssocID="{3E8D36CD-37AA-4276-9A42-E131D0661B6D}" presName="parentLin" presStyleCnt="0"/>
      <dgm:spPr/>
    </dgm:pt>
    <dgm:pt modelId="{84B92610-66B2-4056-B36A-E16E038C8D74}" type="pres">
      <dgm:prSet presAssocID="{3E8D36CD-37AA-4276-9A42-E131D0661B6D}" presName="parentLeftMargin" presStyleLbl="node1" presStyleIdx="0" presStyleCnt="3"/>
      <dgm:spPr/>
    </dgm:pt>
    <dgm:pt modelId="{D7EF3AAB-656B-4712-B96E-378ED762212B}" type="pres">
      <dgm:prSet presAssocID="{3E8D36CD-37AA-4276-9A42-E131D0661B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1F4922-6E7A-4B87-BD06-F00B6FE8BF2E}" type="pres">
      <dgm:prSet presAssocID="{3E8D36CD-37AA-4276-9A42-E131D0661B6D}" presName="negativeSpace" presStyleCnt="0"/>
      <dgm:spPr/>
    </dgm:pt>
    <dgm:pt modelId="{7016A86E-026F-4CB7-83B0-7C1678C94938}" type="pres">
      <dgm:prSet presAssocID="{3E8D36CD-37AA-4276-9A42-E131D0661B6D}" presName="childText" presStyleLbl="conFgAcc1" presStyleIdx="1" presStyleCnt="3">
        <dgm:presLayoutVars>
          <dgm:bulletEnabled val="1"/>
        </dgm:presLayoutVars>
      </dgm:prSet>
      <dgm:spPr/>
    </dgm:pt>
    <dgm:pt modelId="{179BE2D7-66FE-4783-9B94-13AAE3DC3569}" type="pres">
      <dgm:prSet presAssocID="{B41E28CD-3EDD-428E-8AF7-4C2DD7CB0AB6}" presName="spaceBetweenRectangles" presStyleCnt="0"/>
      <dgm:spPr/>
    </dgm:pt>
    <dgm:pt modelId="{CC8D41CB-A742-4AD5-8BE0-457A2008AC16}" type="pres">
      <dgm:prSet presAssocID="{54AF3AED-DBFD-4018-815A-1B727DCE1C71}" presName="parentLin" presStyleCnt="0"/>
      <dgm:spPr/>
    </dgm:pt>
    <dgm:pt modelId="{4260F6D0-A747-4222-8147-724020C0F8B1}" type="pres">
      <dgm:prSet presAssocID="{54AF3AED-DBFD-4018-815A-1B727DCE1C71}" presName="parentLeftMargin" presStyleLbl="node1" presStyleIdx="1" presStyleCnt="3"/>
      <dgm:spPr/>
    </dgm:pt>
    <dgm:pt modelId="{0E8C9A04-9B46-407C-91A7-CAEE44250051}" type="pres">
      <dgm:prSet presAssocID="{54AF3AED-DBFD-4018-815A-1B727DCE1C7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4CFB728-FAA4-4AC6-B25D-F423D4D13085}" type="pres">
      <dgm:prSet presAssocID="{54AF3AED-DBFD-4018-815A-1B727DCE1C71}" presName="negativeSpace" presStyleCnt="0"/>
      <dgm:spPr/>
    </dgm:pt>
    <dgm:pt modelId="{5D1AFCE6-6F82-4CDC-A7F7-C6F5ECDA6AA4}" type="pres">
      <dgm:prSet presAssocID="{54AF3AED-DBFD-4018-815A-1B727DCE1C7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5A4310E-1292-4571-B465-C8360F0A7231}" srcId="{3E8D36CD-37AA-4276-9A42-E131D0661B6D}" destId="{2496428B-F63D-4B79-9179-46E8DDF29AED}" srcOrd="0" destOrd="0" parTransId="{26A59AFA-9983-472E-99B3-A3F632B20B02}" sibTransId="{0FC37681-C4AD-4AB3-8165-F5D3429B9920}"/>
    <dgm:cxn modelId="{929D4325-CBAE-4CB7-8905-B82F5D2F1E91}" srcId="{DB84A0EB-3921-4404-9959-3AA87E100AEE}" destId="{0A8A4E6B-0053-490D-828B-1427A71E47D4}" srcOrd="0" destOrd="0" parTransId="{569405F0-DFBE-473B-A2EA-0E5FC1783B5F}" sibTransId="{285FB2F5-3061-4E00-92BA-8C081ABF98C7}"/>
    <dgm:cxn modelId="{48BCBC2A-EDB6-4FA0-96B3-1C64AB627239}" type="presOf" srcId="{54AF3AED-DBFD-4018-815A-1B727DCE1C71}" destId="{0E8C9A04-9B46-407C-91A7-CAEE44250051}" srcOrd="1" destOrd="0" presId="urn:microsoft.com/office/officeart/2005/8/layout/list1"/>
    <dgm:cxn modelId="{39339551-8D54-47F6-85FA-F1973832A3A2}" type="presOf" srcId="{6016BC23-584A-4A20-948A-FE94278E5868}" destId="{4BF10CBD-51F1-47EC-B9EC-585B03BDF245}" srcOrd="0" destOrd="0" presId="urn:microsoft.com/office/officeart/2005/8/layout/list1"/>
    <dgm:cxn modelId="{73D8065A-B90A-412A-A615-6FADCB6A4529}" type="presOf" srcId="{0A8A4E6B-0053-490D-828B-1427A71E47D4}" destId="{0FE8BB9E-D13E-49DC-BB02-18FF43B26461}" srcOrd="0" destOrd="0" presId="urn:microsoft.com/office/officeart/2005/8/layout/list1"/>
    <dgm:cxn modelId="{04A9B97B-6752-4EDC-A375-E1CCB6E4D19C}" srcId="{6016BC23-584A-4A20-948A-FE94278E5868}" destId="{54AF3AED-DBFD-4018-815A-1B727DCE1C71}" srcOrd="2" destOrd="0" parTransId="{9ECE7128-6BD8-4F0D-885E-5DEB57627B3E}" sibTransId="{7D3FFEFD-C102-47FE-A37B-089F08356C5E}"/>
    <dgm:cxn modelId="{7CDA658B-CB29-436B-AD8C-88DBE9315390}" srcId="{54AF3AED-DBFD-4018-815A-1B727DCE1C71}" destId="{BC3E8EDA-B314-44F4-9BCF-84EECAD535AD}" srcOrd="0" destOrd="0" parTransId="{99A19D2D-3454-444B-B056-7B319C55A8E1}" sibTransId="{AF83A94D-1098-4D42-B29C-1AA7E2BA5324}"/>
    <dgm:cxn modelId="{6363D38B-797A-45C5-A08E-E26545364584}" type="presOf" srcId="{2496428B-F63D-4B79-9179-46E8DDF29AED}" destId="{7016A86E-026F-4CB7-83B0-7C1678C94938}" srcOrd="0" destOrd="0" presId="urn:microsoft.com/office/officeart/2005/8/layout/list1"/>
    <dgm:cxn modelId="{3F81B8A7-118E-4832-8FFB-01C44563CE3D}" srcId="{6016BC23-584A-4A20-948A-FE94278E5868}" destId="{DB84A0EB-3921-4404-9959-3AA87E100AEE}" srcOrd="0" destOrd="0" parTransId="{30F0265F-3765-4902-9E99-5101CE7E30B1}" sibTransId="{1FC582BD-0E08-4BE4-9EE8-2A40F62A7137}"/>
    <dgm:cxn modelId="{FE6A0FB4-547A-4F65-8C44-E4CAB5CFFE4D}" type="presOf" srcId="{BC3E8EDA-B314-44F4-9BCF-84EECAD535AD}" destId="{5D1AFCE6-6F82-4CDC-A7F7-C6F5ECDA6AA4}" srcOrd="0" destOrd="0" presId="urn:microsoft.com/office/officeart/2005/8/layout/list1"/>
    <dgm:cxn modelId="{FBC5D2B4-5C9D-4A92-890B-0BA622845B1B}" srcId="{6016BC23-584A-4A20-948A-FE94278E5868}" destId="{3E8D36CD-37AA-4276-9A42-E131D0661B6D}" srcOrd="1" destOrd="0" parTransId="{AA4E4144-A5AA-4A72-B84B-630ACFB255B7}" sibTransId="{B41E28CD-3EDD-428E-8AF7-4C2DD7CB0AB6}"/>
    <dgm:cxn modelId="{16E249B5-3387-4969-B459-36D70C4ABFFB}" type="presOf" srcId="{54AF3AED-DBFD-4018-815A-1B727DCE1C71}" destId="{4260F6D0-A747-4222-8147-724020C0F8B1}" srcOrd="0" destOrd="0" presId="urn:microsoft.com/office/officeart/2005/8/layout/list1"/>
    <dgm:cxn modelId="{40ED83B6-1B38-45B5-AE39-629E6070BEED}" type="presOf" srcId="{DB84A0EB-3921-4404-9959-3AA87E100AEE}" destId="{FCE3B195-7EAE-4C6F-BEAE-DA91CFFF4AB8}" srcOrd="0" destOrd="0" presId="urn:microsoft.com/office/officeart/2005/8/layout/list1"/>
    <dgm:cxn modelId="{B1BBA7F2-2C05-462E-9DF7-930AC77CFA13}" type="presOf" srcId="{3E8D36CD-37AA-4276-9A42-E131D0661B6D}" destId="{84B92610-66B2-4056-B36A-E16E038C8D74}" srcOrd="0" destOrd="0" presId="urn:microsoft.com/office/officeart/2005/8/layout/list1"/>
    <dgm:cxn modelId="{60C5CFF6-6773-4197-9CD1-7DB11AE9E932}" type="presOf" srcId="{3E8D36CD-37AA-4276-9A42-E131D0661B6D}" destId="{D7EF3AAB-656B-4712-B96E-378ED762212B}" srcOrd="1" destOrd="0" presId="urn:microsoft.com/office/officeart/2005/8/layout/list1"/>
    <dgm:cxn modelId="{641E8DFC-85D9-4CEC-98D2-F6ABEEEAFB56}" type="presOf" srcId="{DB84A0EB-3921-4404-9959-3AA87E100AEE}" destId="{954E78FF-A051-4DFB-A63C-40B47F3A3177}" srcOrd="1" destOrd="0" presId="urn:microsoft.com/office/officeart/2005/8/layout/list1"/>
    <dgm:cxn modelId="{91D3E2D5-8390-473C-A4CE-82D6A05244F4}" type="presParOf" srcId="{4BF10CBD-51F1-47EC-B9EC-585B03BDF245}" destId="{8BB270B8-0DA1-4BC2-A45C-71D36243C0A5}" srcOrd="0" destOrd="0" presId="urn:microsoft.com/office/officeart/2005/8/layout/list1"/>
    <dgm:cxn modelId="{988300BD-46F4-46FC-B8BD-96BC7D8C9013}" type="presParOf" srcId="{8BB270B8-0DA1-4BC2-A45C-71D36243C0A5}" destId="{FCE3B195-7EAE-4C6F-BEAE-DA91CFFF4AB8}" srcOrd="0" destOrd="0" presId="urn:microsoft.com/office/officeart/2005/8/layout/list1"/>
    <dgm:cxn modelId="{B18BEDE8-180C-46AC-A49B-F4F546E62F07}" type="presParOf" srcId="{8BB270B8-0DA1-4BC2-A45C-71D36243C0A5}" destId="{954E78FF-A051-4DFB-A63C-40B47F3A3177}" srcOrd="1" destOrd="0" presId="urn:microsoft.com/office/officeart/2005/8/layout/list1"/>
    <dgm:cxn modelId="{348CCDC9-8EA2-4738-A895-A3E35DE36D78}" type="presParOf" srcId="{4BF10CBD-51F1-47EC-B9EC-585B03BDF245}" destId="{3225C4C0-745E-4BD6-90D1-5311382ADBBC}" srcOrd="1" destOrd="0" presId="urn:microsoft.com/office/officeart/2005/8/layout/list1"/>
    <dgm:cxn modelId="{E83459B8-E346-4B12-866E-F8B783C77262}" type="presParOf" srcId="{4BF10CBD-51F1-47EC-B9EC-585B03BDF245}" destId="{0FE8BB9E-D13E-49DC-BB02-18FF43B26461}" srcOrd="2" destOrd="0" presId="urn:microsoft.com/office/officeart/2005/8/layout/list1"/>
    <dgm:cxn modelId="{AFF7E167-0464-4600-973B-56B8B8D99FC4}" type="presParOf" srcId="{4BF10CBD-51F1-47EC-B9EC-585B03BDF245}" destId="{169181DD-BBA6-4940-8A67-993CF5F94FFF}" srcOrd="3" destOrd="0" presId="urn:microsoft.com/office/officeart/2005/8/layout/list1"/>
    <dgm:cxn modelId="{F2605BBC-14EE-4D9E-B1E7-1D10D84E410E}" type="presParOf" srcId="{4BF10CBD-51F1-47EC-B9EC-585B03BDF245}" destId="{EE344C01-332A-4EC2-B2F9-70B262C20980}" srcOrd="4" destOrd="0" presId="urn:microsoft.com/office/officeart/2005/8/layout/list1"/>
    <dgm:cxn modelId="{ACC7D6C4-45B7-4D0E-86E2-F51B1A141789}" type="presParOf" srcId="{EE344C01-332A-4EC2-B2F9-70B262C20980}" destId="{84B92610-66B2-4056-B36A-E16E038C8D74}" srcOrd="0" destOrd="0" presId="urn:microsoft.com/office/officeart/2005/8/layout/list1"/>
    <dgm:cxn modelId="{485C56D4-8823-498E-863E-593C511C22F1}" type="presParOf" srcId="{EE344C01-332A-4EC2-B2F9-70B262C20980}" destId="{D7EF3AAB-656B-4712-B96E-378ED762212B}" srcOrd="1" destOrd="0" presId="urn:microsoft.com/office/officeart/2005/8/layout/list1"/>
    <dgm:cxn modelId="{CDDFFAFC-8657-486E-9508-21408E3B9CA8}" type="presParOf" srcId="{4BF10CBD-51F1-47EC-B9EC-585B03BDF245}" destId="{D91F4922-6E7A-4B87-BD06-F00B6FE8BF2E}" srcOrd="5" destOrd="0" presId="urn:microsoft.com/office/officeart/2005/8/layout/list1"/>
    <dgm:cxn modelId="{D9857613-566E-4DA4-A47A-5E73B2ED9D1C}" type="presParOf" srcId="{4BF10CBD-51F1-47EC-B9EC-585B03BDF245}" destId="{7016A86E-026F-4CB7-83B0-7C1678C94938}" srcOrd="6" destOrd="0" presId="urn:microsoft.com/office/officeart/2005/8/layout/list1"/>
    <dgm:cxn modelId="{D7A86535-A145-4808-B228-D5EB429C844F}" type="presParOf" srcId="{4BF10CBD-51F1-47EC-B9EC-585B03BDF245}" destId="{179BE2D7-66FE-4783-9B94-13AAE3DC3569}" srcOrd="7" destOrd="0" presId="urn:microsoft.com/office/officeart/2005/8/layout/list1"/>
    <dgm:cxn modelId="{46EB1468-958C-4D5F-85F9-1D02E17E8A46}" type="presParOf" srcId="{4BF10CBD-51F1-47EC-B9EC-585B03BDF245}" destId="{CC8D41CB-A742-4AD5-8BE0-457A2008AC16}" srcOrd="8" destOrd="0" presId="urn:microsoft.com/office/officeart/2005/8/layout/list1"/>
    <dgm:cxn modelId="{65E16B5A-9D99-4F67-83E1-17197C771E4B}" type="presParOf" srcId="{CC8D41CB-A742-4AD5-8BE0-457A2008AC16}" destId="{4260F6D0-A747-4222-8147-724020C0F8B1}" srcOrd="0" destOrd="0" presId="urn:microsoft.com/office/officeart/2005/8/layout/list1"/>
    <dgm:cxn modelId="{682DB899-3DBB-445C-A1F2-D0676C2C0F2E}" type="presParOf" srcId="{CC8D41CB-A742-4AD5-8BE0-457A2008AC16}" destId="{0E8C9A04-9B46-407C-91A7-CAEE44250051}" srcOrd="1" destOrd="0" presId="urn:microsoft.com/office/officeart/2005/8/layout/list1"/>
    <dgm:cxn modelId="{FF047098-4103-4F2C-840C-32DE5D6DD3AA}" type="presParOf" srcId="{4BF10CBD-51F1-47EC-B9EC-585B03BDF245}" destId="{94CFB728-FAA4-4AC6-B25D-F423D4D13085}" srcOrd="9" destOrd="0" presId="urn:microsoft.com/office/officeart/2005/8/layout/list1"/>
    <dgm:cxn modelId="{8A9AD003-5F43-4040-AAE2-C082C1445384}" type="presParOf" srcId="{4BF10CBD-51F1-47EC-B9EC-585B03BDF245}" destId="{5D1AFCE6-6F82-4CDC-A7F7-C6F5ECDA6AA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D348C92-3039-43D2-A1AD-9CC0609C65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2EC600-3BD6-4D9E-AD10-BAEDF7A7AAD9}">
      <dgm:prSet/>
      <dgm:spPr/>
      <dgm:t>
        <a:bodyPr/>
        <a:lstStyle/>
        <a:p>
          <a:r>
            <a:rPr lang="en-IN" b="1"/>
            <a:t>Marker Annotations:  </a:t>
          </a:r>
          <a:r>
            <a:rPr lang="en-IN"/>
            <a:t>mark a declaration;</a:t>
          </a:r>
          <a:r>
            <a:rPr lang="en-GB"/>
            <a:t> do not consist of any data;  its presence as an annotation is sufficient. Ex: @Override</a:t>
          </a:r>
          <a:endParaRPr lang="en-US"/>
        </a:p>
      </dgm:t>
    </dgm:pt>
    <dgm:pt modelId="{A7B1C909-833B-4247-A07A-B96DA24B5D9B}" type="parTrans" cxnId="{A87BF7C7-A80D-483B-905C-70F539CCEB0C}">
      <dgm:prSet/>
      <dgm:spPr/>
      <dgm:t>
        <a:bodyPr/>
        <a:lstStyle/>
        <a:p>
          <a:endParaRPr lang="en-US"/>
        </a:p>
      </dgm:t>
    </dgm:pt>
    <dgm:pt modelId="{192655B8-E00C-4CEA-88FF-6783926A32A9}" type="sibTrans" cxnId="{A87BF7C7-A80D-483B-905C-70F539CCEB0C}">
      <dgm:prSet/>
      <dgm:spPr/>
      <dgm:t>
        <a:bodyPr/>
        <a:lstStyle/>
        <a:p>
          <a:endParaRPr lang="en-US"/>
        </a:p>
      </dgm:t>
    </dgm:pt>
    <dgm:pt modelId="{E917CEC0-1B13-4445-9131-EE431BFD183A}">
      <dgm:prSet/>
      <dgm:spPr/>
      <dgm:t>
        <a:bodyPr/>
        <a:lstStyle/>
        <a:p>
          <a:r>
            <a:rPr lang="en-IN" b="1"/>
            <a:t>Single value Annotations: </a:t>
          </a:r>
          <a:r>
            <a:rPr lang="en-GB"/>
            <a:t>contain only one member and allow a shorthand form of specifying the value of the member. Ex:@TestAnnotation(“testing”); </a:t>
          </a:r>
          <a:endParaRPr lang="en-US"/>
        </a:p>
      </dgm:t>
    </dgm:pt>
    <dgm:pt modelId="{937A7735-0AF3-4840-9C37-5A47AFBB41DD}" type="parTrans" cxnId="{2C52433A-BE5E-4954-9EA1-B36847AF842A}">
      <dgm:prSet/>
      <dgm:spPr/>
      <dgm:t>
        <a:bodyPr/>
        <a:lstStyle/>
        <a:p>
          <a:endParaRPr lang="en-US"/>
        </a:p>
      </dgm:t>
    </dgm:pt>
    <dgm:pt modelId="{8EC013D3-BFE6-48C7-B164-8B701BDE2510}" type="sibTrans" cxnId="{2C52433A-BE5E-4954-9EA1-B36847AF842A}">
      <dgm:prSet/>
      <dgm:spPr/>
      <dgm:t>
        <a:bodyPr/>
        <a:lstStyle/>
        <a:p>
          <a:endParaRPr lang="en-US"/>
        </a:p>
      </dgm:t>
    </dgm:pt>
    <dgm:pt modelId="{5D897ED9-0087-457C-AA68-488F039D260C}">
      <dgm:prSet/>
      <dgm:spPr/>
      <dgm:t>
        <a:bodyPr/>
        <a:lstStyle/>
        <a:p>
          <a:r>
            <a:rPr lang="en-IN" b="1"/>
            <a:t>Full Annotations: </a:t>
          </a:r>
          <a:r>
            <a:rPr lang="en-IN"/>
            <a:t>C</a:t>
          </a:r>
          <a:r>
            <a:rPr lang="en-GB"/>
            <a:t>onsists of multiple data members, names, values, pairs. </a:t>
          </a:r>
          <a:endParaRPr lang="en-US"/>
        </a:p>
      </dgm:t>
    </dgm:pt>
    <dgm:pt modelId="{A81225E5-5D14-402E-9466-E109DA515C65}" type="parTrans" cxnId="{0F3EB45B-3752-4947-B176-1EAE3434D9FA}">
      <dgm:prSet/>
      <dgm:spPr/>
      <dgm:t>
        <a:bodyPr/>
        <a:lstStyle/>
        <a:p>
          <a:endParaRPr lang="en-US"/>
        </a:p>
      </dgm:t>
    </dgm:pt>
    <dgm:pt modelId="{93E38DEE-2DDD-407D-B911-406F9A1F9772}" type="sibTrans" cxnId="{0F3EB45B-3752-4947-B176-1EAE3434D9FA}">
      <dgm:prSet/>
      <dgm:spPr/>
      <dgm:t>
        <a:bodyPr/>
        <a:lstStyle/>
        <a:p>
          <a:endParaRPr lang="en-US"/>
        </a:p>
      </dgm:t>
    </dgm:pt>
    <dgm:pt modelId="{FA4E7A0F-85EF-4115-9329-0E60A856353C}">
      <dgm:prSet/>
      <dgm:spPr/>
      <dgm:t>
        <a:bodyPr/>
        <a:lstStyle/>
        <a:p>
          <a:r>
            <a:rPr lang="en-GB"/>
            <a:t>Ex: @TestAnnotation(owner=”Rahul”, value=”Class Geeks”)</a:t>
          </a:r>
          <a:endParaRPr lang="en-US"/>
        </a:p>
      </dgm:t>
    </dgm:pt>
    <dgm:pt modelId="{B8A97451-2338-4BD3-A6A2-F5DEC7A65AE1}" type="parTrans" cxnId="{545E6896-2960-4BCC-A0B3-F406005AA072}">
      <dgm:prSet/>
      <dgm:spPr/>
      <dgm:t>
        <a:bodyPr/>
        <a:lstStyle/>
        <a:p>
          <a:endParaRPr lang="en-US"/>
        </a:p>
      </dgm:t>
    </dgm:pt>
    <dgm:pt modelId="{A6F7F72F-392E-4AA7-9839-AE8057D86D88}" type="sibTrans" cxnId="{545E6896-2960-4BCC-A0B3-F406005AA072}">
      <dgm:prSet/>
      <dgm:spPr/>
      <dgm:t>
        <a:bodyPr/>
        <a:lstStyle/>
        <a:p>
          <a:endParaRPr lang="en-US"/>
        </a:p>
      </dgm:t>
    </dgm:pt>
    <dgm:pt modelId="{698E1C11-3DAE-452E-96E1-EBE83C3CDA45}">
      <dgm:prSet/>
      <dgm:spPr/>
      <dgm:t>
        <a:bodyPr/>
        <a:lstStyle/>
        <a:p>
          <a:r>
            <a:rPr lang="en-IN" b="1"/>
            <a:t>Type Annotations: </a:t>
          </a:r>
          <a:r>
            <a:rPr lang="en-GB" b="1"/>
            <a:t> </a:t>
          </a:r>
          <a:r>
            <a:rPr lang="en-GB"/>
            <a:t>applied to any place where a type is being used. declared annotated with @Target annotation.</a:t>
          </a:r>
          <a:endParaRPr lang="en-US"/>
        </a:p>
      </dgm:t>
    </dgm:pt>
    <dgm:pt modelId="{F3F5CC54-955D-4878-8C56-9E1AA4234956}" type="parTrans" cxnId="{ECFD2926-66AF-4B10-8337-05EE34D5ABAD}">
      <dgm:prSet/>
      <dgm:spPr/>
      <dgm:t>
        <a:bodyPr/>
        <a:lstStyle/>
        <a:p>
          <a:endParaRPr lang="en-US"/>
        </a:p>
      </dgm:t>
    </dgm:pt>
    <dgm:pt modelId="{303905C7-0848-4839-BE6F-DDC5A5662DCA}" type="sibTrans" cxnId="{ECFD2926-66AF-4B10-8337-05EE34D5ABAD}">
      <dgm:prSet/>
      <dgm:spPr/>
      <dgm:t>
        <a:bodyPr/>
        <a:lstStyle/>
        <a:p>
          <a:endParaRPr lang="en-US"/>
        </a:p>
      </dgm:t>
    </dgm:pt>
    <dgm:pt modelId="{CA84D152-3562-4296-B1C6-FEEBC42B881D}">
      <dgm:prSet/>
      <dgm:spPr/>
      <dgm:t>
        <a:bodyPr/>
        <a:lstStyle/>
        <a:p>
          <a:r>
            <a:rPr lang="en-GB" b="1"/>
            <a:t>Repeating Annotations: </a:t>
          </a:r>
          <a:r>
            <a:rPr lang="en-GB"/>
            <a:t>applied to a single item more than once. must be annotated with the @Repeatable annotation</a:t>
          </a:r>
          <a:endParaRPr lang="en-US"/>
        </a:p>
      </dgm:t>
    </dgm:pt>
    <dgm:pt modelId="{10A28E57-126C-4740-81F9-E766DE173C7E}" type="parTrans" cxnId="{23B0D1FA-9E9D-4DEE-AC2F-311E1698874C}">
      <dgm:prSet/>
      <dgm:spPr/>
      <dgm:t>
        <a:bodyPr/>
        <a:lstStyle/>
        <a:p>
          <a:endParaRPr lang="en-US"/>
        </a:p>
      </dgm:t>
    </dgm:pt>
    <dgm:pt modelId="{7628C854-B846-48CC-BBB9-21AD791A3782}" type="sibTrans" cxnId="{23B0D1FA-9E9D-4DEE-AC2F-311E1698874C}">
      <dgm:prSet/>
      <dgm:spPr/>
      <dgm:t>
        <a:bodyPr/>
        <a:lstStyle/>
        <a:p>
          <a:endParaRPr lang="en-US"/>
        </a:p>
      </dgm:t>
    </dgm:pt>
    <dgm:pt modelId="{84043DDF-E417-4292-987F-AE84203095F1}" type="pres">
      <dgm:prSet presAssocID="{9D348C92-3039-43D2-A1AD-9CC0609C65D5}" presName="linear" presStyleCnt="0">
        <dgm:presLayoutVars>
          <dgm:animLvl val="lvl"/>
          <dgm:resizeHandles val="exact"/>
        </dgm:presLayoutVars>
      </dgm:prSet>
      <dgm:spPr/>
    </dgm:pt>
    <dgm:pt modelId="{751A2538-CCB0-4664-8091-7F7559D100D5}" type="pres">
      <dgm:prSet presAssocID="{2C2EC600-3BD6-4D9E-AD10-BAEDF7A7AA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3947BE-5ABD-4ABA-9400-576159CF7131}" type="pres">
      <dgm:prSet presAssocID="{192655B8-E00C-4CEA-88FF-6783926A32A9}" presName="spacer" presStyleCnt="0"/>
      <dgm:spPr/>
    </dgm:pt>
    <dgm:pt modelId="{FC2A602D-60C9-4B61-A722-55F92E4CCA75}" type="pres">
      <dgm:prSet presAssocID="{E917CEC0-1B13-4445-9131-EE431BFD183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0BD1A6-7CFB-4B4B-8F71-E495D102E952}" type="pres">
      <dgm:prSet presAssocID="{8EC013D3-BFE6-48C7-B164-8B701BDE2510}" presName="spacer" presStyleCnt="0"/>
      <dgm:spPr/>
    </dgm:pt>
    <dgm:pt modelId="{25EB17D7-AED8-4ED4-8263-A7DC18C53B3F}" type="pres">
      <dgm:prSet presAssocID="{5D897ED9-0087-457C-AA68-488F039D26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CCC6EA-325D-4A16-ADA7-8F8890B0B942}" type="pres">
      <dgm:prSet presAssocID="{5D897ED9-0087-457C-AA68-488F039D260C}" presName="childText" presStyleLbl="revTx" presStyleIdx="0" presStyleCnt="1">
        <dgm:presLayoutVars>
          <dgm:bulletEnabled val="1"/>
        </dgm:presLayoutVars>
      </dgm:prSet>
      <dgm:spPr/>
    </dgm:pt>
    <dgm:pt modelId="{077CC3DD-77BE-40BA-9E56-91CE6F10BBA9}" type="pres">
      <dgm:prSet presAssocID="{698E1C11-3DAE-452E-96E1-EBE83C3CDA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128EF45-69A6-4F90-849B-58EB5AE1C9A9}" type="pres">
      <dgm:prSet presAssocID="{303905C7-0848-4839-BE6F-DDC5A5662DCA}" presName="spacer" presStyleCnt="0"/>
      <dgm:spPr/>
    </dgm:pt>
    <dgm:pt modelId="{4450C6FD-B86D-4A97-9BBA-A31B52A1A074}" type="pres">
      <dgm:prSet presAssocID="{CA84D152-3562-4296-B1C6-FEEBC42B881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665F919-0E87-49B3-BA82-95EF46390E20}" type="presOf" srcId="{9D348C92-3039-43D2-A1AD-9CC0609C65D5}" destId="{84043DDF-E417-4292-987F-AE84203095F1}" srcOrd="0" destOrd="0" presId="urn:microsoft.com/office/officeart/2005/8/layout/vList2"/>
    <dgm:cxn modelId="{2EDED021-15B0-4CAD-8BBB-8D2900B9EC42}" type="presOf" srcId="{2C2EC600-3BD6-4D9E-AD10-BAEDF7A7AAD9}" destId="{751A2538-CCB0-4664-8091-7F7559D100D5}" srcOrd="0" destOrd="0" presId="urn:microsoft.com/office/officeart/2005/8/layout/vList2"/>
    <dgm:cxn modelId="{ECFD2926-66AF-4B10-8337-05EE34D5ABAD}" srcId="{9D348C92-3039-43D2-A1AD-9CC0609C65D5}" destId="{698E1C11-3DAE-452E-96E1-EBE83C3CDA45}" srcOrd="3" destOrd="0" parTransId="{F3F5CC54-955D-4878-8C56-9E1AA4234956}" sibTransId="{303905C7-0848-4839-BE6F-DDC5A5662DCA}"/>
    <dgm:cxn modelId="{2C52433A-BE5E-4954-9EA1-B36847AF842A}" srcId="{9D348C92-3039-43D2-A1AD-9CC0609C65D5}" destId="{E917CEC0-1B13-4445-9131-EE431BFD183A}" srcOrd="1" destOrd="0" parTransId="{937A7735-0AF3-4840-9C37-5A47AFBB41DD}" sibTransId="{8EC013D3-BFE6-48C7-B164-8B701BDE2510}"/>
    <dgm:cxn modelId="{0F3EB45B-3752-4947-B176-1EAE3434D9FA}" srcId="{9D348C92-3039-43D2-A1AD-9CC0609C65D5}" destId="{5D897ED9-0087-457C-AA68-488F039D260C}" srcOrd="2" destOrd="0" parTransId="{A81225E5-5D14-402E-9466-E109DA515C65}" sibTransId="{93E38DEE-2DDD-407D-B911-406F9A1F9772}"/>
    <dgm:cxn modelId="{32E4A15D-1F44-4EFE-8858-324CD2CF0AE4}" type="presOf" srcId="{CA84D152-3562-4296-B1C6-FEEBC42B881D}" destId="{4450C6FD-B86D-4A97-9BBA-A31B52A1A074}" srcOrd="0" destOrd="0" presId="urn:microsoft.com/office/officeart/2005/8/layout/vList2"/>
    <dgm:cxn modelId="{3009EE78-CDEF-49B8-8108-EC742F972BAF}" type="presOf" srcId="{5D897ED9-0087-457C-AA68-488F039D260C}" destId="{25EB17D7-AED8-4ED4-8263-A7DC18C53B3F}" srcOrd="0" destOrd="0" presId="urn:microsoft.com/office/officeart/2005/8/layout/vList2"/>
    <dgm:cxn modelId="{9D7F2783-7EEA-43CA-B905-D834DAB48C54}" type="presOf" srcId="{698E1C11-3DAE-452E-96E1-EBE83C3CDA45}" destId="{077CC3DD-77BE-40BA-9E56-91CE6F10BBA9}" srcOrd="0" destOrd="0" presId="urn:microsoft.com/office/officeart/2005/8/layout/vList2"/>
    <dgm:cxn modelId="{545E6896-2960-4BCC-A0B3-F406005AA072}" srcId="{5D897ED9-0087-457C-AA68-488F039D260C}" destId="{FA4E7A0F-85EF-4115-9329-0E60A856353C}" srcOrd="0" destOrd="0" parTransId="{B8A97451-2338-4BD3-A6A2-F5DEC7A65AE1}" sibTransId="{A6F7F72F-392E-4AA7-9839-AE8057D86D88}"/>
    <dgm:cxn modelId="{A3892CC0-5220-47B0-B20B-BFBC318EF74A}" type="presOf" srcId="{FA4E7A0F-85EF-4115-9329-0E60A856353C}" destId="{F1CCC6EA-325D-4A16-ADA7-8F8890B0B942}" srcOrd="0" destOrd="0" presId="urn:microsoft.com/office/officeart/2005/8/layout/vList2"/>
    <dgm:cxn modelId="{A87BF7C7-A80D-483B-905C-70F539CCEB0C}" srcId="{9D348C92-3039-43D2-A1AD-9CC0609C65D5}" destId="{2C2EC600-3BD6-4D9E-AD10-BAEDF7A7AAD9}" srcOrd="0" destOrd="0" parTransId="{A7B1C909-833B-4247-A07A-B96DA24B5D9B}" sibTransId="{192655B8-E00C-4CEA-88FF-6783926A32A9}"/>
    <dgm:cxn modelId="{BD6EF0D9-5241-4677-BEA2-64CE9C9DD5B8}" type="presOf" srcId="{E917CEC0-1B13-4445-9131-EE431BFD183A}" destId="{FC2A602D-60C9-4B61-A722-55F92E4CCA75}" srcOrd="0" destOrd="0" presId="urn:microsoft.com/office/officeart/2005/8/layout/vList2"/>
    <dgm:cxn modelId="{23B0D1FA-9E9D-4DEE-AC2F-311E1698874C}" srcId="{9D348C92-3039-43D2-A1AD-9CC0609C65D5}" destId="{CA84D152-3562-4296-B1C6-FEEBC42B881D}" srcOrd="4" destOrd="0" parTransId="{10A28E57-126C-4740-81F9-E766DE173C7E}" sibTransId="{7628C854-B846-48CC-BBB9-21AD791A3782}"/>
    <dgm:cxn modelId="{E8268E61-3DEC-4CAC-8FE3-7809AC6CB951}" type="presParOf" srcId="{84043DDF-E417-4292-987F-AE84203095F1}" destId="{751A2538-CCB0-4664-8091-7F7559D100D5}" srcOrd="0" destOrd="0" presId="urn:microsoft.com/office/officeart/2005/8/layout/vList2"/>
    <dgm:cxn modelId="{3DA5DC64-3C66-4BFA-998E-ADEE4CB5579C}" type="presParOf" srcId="{84043DDF-E417-4292-987F-AE84203095F1}" destId="{C73947BE-5ABD-4ABA-9400-576159CF7131}" srcOrd="1" destOrd="0" presId="urn:microsoft.com/office/officeart/2005/8/layout/vList2"/>
    <dgm:cxn modelId="{2EB29CF6-6B3E-49BF-86B4-3BD1E8F218A6}" type="presParOf" srcId="{84043DDF-E417-4292-987F-AE84203095F1}" destId="{FC2A602D-60C9-4B61-A722-55F92E4CCA75}" srcOrd="2" destOrd="0" presId="urn:microsoft.com/office/officeart/2005/8/layout/vList2"/>
    <dgm:cxn modelId="{BF96DE0D-CDC4-4C63-80C0-575441B9872F}" type="presParOf" srcId="{84043DDF-E417-4292-987F-AE84203095F1}" destId="{7D0BD1A6-7CFB-4B4B-8F71-E495D102E952}" srcOrd="3" destOrd="0" presId="urn:microsoft.com/office/officeart/2005/8/layout/vList2"/>
    <dgm:cxn modelId="{D4B653CD-3ACD-4721-83E2-F1E0E87C6A05}" type="presParOf" srcId="{84043DDF-E417-4292-987F-AE84203095F1}" destId="{25EB17D7-AED8-4ED4-8263-A7DC18C53B3F}" srcOrd="4" destOrd="0" presId="urn:microsoft.com/office/officeart/2005/8/layout/vList2"/>
    <dgm:cxn modelId="{F1CE7C56-42A2-4EA1-B6BD-2C84D6F8C5E2}" type="presParOf" srcId="{84043DDF-E417-4292-987F-AE84203095F1}" destId="{F1CCC6EA-325D-4A16-ADA7-8F8890B0B942}" srcOrd="5" destOrd="0" presId="urn:microsoft.com/office/officeart/2005/8/layout/vList2"/>
    <dgm:cxn modelId="{FE07E0FC-DD34-4F56-93AC-FDE9F2B1EC38}" type="presParOf" srcId="{84043DDF-E417-4292-987F-AE84203095F1}" destId="{077CC3DD-77BE-40BA-9E56-91CE6F10BBA9}" srcOrd="6" destOrd="0" presId="urn:microsoft.com/office/officeart/2005/8/layout/vList2"/>
    <dgm:cxn modelId="{2B5EDCBC-424A-4F49-A457-324626B8ACDE}" type="presParOf" srcId="{84043DDF-E417-4292-987F-AE84203095F1}" destId="{D128EF45-69A6-4F90-849B-58EB5AE1C9A9}" srcOrd="7" destOrd="0" presId="urn:microsoft.com/office/officeart/2005/8/layout/vList2"/>
    <dgm:cxn modelId="{28099DF8-E1B0-4531-A0F3-55EC2FB0EFED}" type="presParOf" srcId="{84043DDF-E417-4292-987F-AE84203095F1}" destId="{4450C6FD-B86D-4A97-9BBA-A31B52A1A07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AB322C-AFE7-4682-9DB2-98009AA98B3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D3FCCA-F04E-4DE6-AA7C-0F925477C652}">
      <dgm:prSet/>
      <dgm:spPr/>
      <dgm:t>
        <a:bodyPr/>
        <a:lstStyle/>
        <a:p>
          <a:r>
            <a:rPr lang="en-GB"/>
            <a:t>Java provides special control statements to alter the normal flow of loops</a:t>
          </a:r>
          <a:endParaRPr lang="en-US"/>
        </a:p>
      </dgm:t>
    </dgm:pt>
    <dgm:pt modelId="{E9213F31-2901-4258-918B-5B0A0B6F600F}" type="parTrans" cxnId="{5BE2ED2B-AC62-49BA-AEF2-64ADCCBAE6D4}">
      <dgm:prSet/>
      <dgm:spPr/>
      <dgm:t>
        <a:bodyPr/>
        <a:lstStyle/>
        <a:p>
          <a:endParaRPr lang="en-US"/>
        </a:p>
      </dgm:t>
    </dgm:pt>
    <dgm:pt modelId="{D397F831-02EC-4E43-BC05-89E972D6EDBE}" type="sibTrans" cxnId="{5BE2ED2B-AC62-49BA-AEF2-64ADCCBAE6D4}">
      <dgm:prSet/>
      <dgm:spPr/>
      <dgm:t>
        <a:bodyPr/>
        <a:lstStyle/>
        <a:p>
          <a:endParaRPr lang="en-US"/>
        </a:p>
      </dgm:t>
    </dgm:pt>
    <dgm:pt modelId="{1C46EB4D-955E-45DA-8FD3-778456D2B9CE}">
      <dgm:prSet/>
      <dgm:spPr/>
      <dgm:t>
        <a:bodyPr/>
        <a:lstStyle/>
        <a:p>
          <a:r>
            <a:rPr lang="en-GB"/>
            <a:t>break - Terminates the loop immediately</a:t>
          </a:r>
          <a:endParaRPr lang="en-US"/>
        </a:p>
      </dgm:t>
    </dgm:pt>
    <dgm:pt modelId="{6953E023-CE45-486C-9A4B-AFC5B0EF010A}" type="parTrans" cxnId="{BC24F7F8-BA9F-4473-85EB-E12ADFD82E8F}">
      <dgm:prSet/>
      <dgm:spPr/>
      <dgm:t>
        <a:bodyPr/>
        <a:lstStyle/>
        <a:p>
          <a:endParaRPr lang="en-US"/>
        </a:p>
      </dgm:t>
    </dgm:pt>
    <dgm:pt modelId="{655E3817-496A-4078-AD4E-0D8038176C90}" type="sibTrans" cxnId="{BC24F7F8-BA9F-4473-85EB-E12ADFD82E8F}">
      <dgm:prSet/>
      <dgm:spPr/>
      <dgm:t>
        <a:bodyPr/>
        <a:lstStyle/>
        <a:p>
          <a:endParaRPr lang="en-US"/>
        </a:p>
      </dgm:t>
    </dgm:pt>
    <dgm:pt modelId="{7733132C-E266-4481-9F0A-1891D84233F3}">
      <dgm:prSet/>
      <dgm:spPr/>
      <dgm:t>
        <a:bodyPr/>
        <a:lstStyle/>
        <a:p>
          <a:r>
            <a:rPr lang="en-GB"/>
            <a:t>continue - Skips the current iteration and moves to the next</a:t>
          </a:r>
          <a:endParaRPr lang="en-US"/>
        </a:p>
      </dgm:t>
    </dgm:pt>
    <dgm:pt modelId="{E2D5D9E1-0DBF-4A2C-B8FA-49E548E022CF}" type="parTrans" cxnId="{058E1C50-0EAC-4231-8BBE-97BAA3FE5F2D}">
      <dgm:prSet/>
      <dgm:spPr/>
      <dgm:t>
        <a:bodyPr/>
        <a:lstStyle/>
        <a:p>
          <a:endParaRPr lang="en-US"/>
        </a:p>
      </dgm:t>
    </dgm:pt>
    <dgm:pt modelId="{B04EF775-0BEF-49E0-82E8-78D9FC946F32}" type="sibTrans" cxnId="{058E1C50-0EAC-4231-8BBE-97BAA3FE5F2D}">
      <dgm:prSet/>
      <dgm:spPr/>
      <dgm:t>
        <a:bodyPr/>
        <a:lstStyle/>
        <a:p>
          <a:endParaRPr lang="en-US"/>
        </a:p>
      </dgm:t>
    </dgm:pt>
    <dgm:pt modelId="{93EEBFD1-A298-4174-9766-709A778B8E2D}">
      <dgm:prSet/>
      <dgm:spPr/>
      <dgm:t>
        <a:bodyPr/>
        <a:lstStyle/>
        <a:p>
          <a:r>
            <a:rPr lang="en-GB"/>
            <a:t>Useful for handling special cases inside loops</a:t>
          </a:r>
          <a:endParaRPr lang="en-US"/>
        </a:p>
      </dgm:t>
    </dgm:pt>
    <dgm:pt modelId="{B1FFA1B1-510D-440C-9C68-21EDCA0AC610}" type="parTrans" cxnId="{F54F0D3A-E868-488D-A70A-E0CD341554AA}">
      <dgm:prSet/>
      <dgm:spPr/>
      <dgm:t>
        <a:bodyPr/>
        <a:lstStyle/>
        <a:p>
          <a:endParaRPr lang="en-US"/>
        </a:p>
      </dgm:t>
    </dgm:pt>
    <dgm:pt modelId="{E8550D36-1A3C-44E5-95AD-AE4DA7A1A1AF}" type="sibTrans" cxnId="{F54F0D3A-E868-488D-A70A-E0CD341554AA}">
      <dgm:prSet/>
      <dgm:spPr/>
      <dgm:t>
        <a:bodyPr/>
        <a:lstStyle/>
        <a:p>
          <a:endParaRPr lang="en-US"/>
        </a:p>
      </dgm:t>
    </dgm:pt>
    <dgm:pt modelId="{D01DE911-AE35-4D6A-9021-F41D5F12D9FE}" type="pres">
      <dgm:prSet presAssocID="{BFAB322C-AFE7-4682-9DB2-98009AA98B3F}" presName="linear" presStyleCnt="0">
        <dgm:presLayoutVars>
          <dgm:animLvl val="lvl"/>
          <dgm:resizeHandles val="exact"/>
        </dgm:presLayoutVars>
      </dgm:prSet>
      <dgm:spPr/>
    </dgm:pt>
    <dgm:pt modelId="{2BED7B45-87ED-4253-BC2D-0A89E32B15BD}" type="pres">
      <dgm:prSet presAssocID="{99D3FCCA-F04E-4DE6-AA7C-0F925477C6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6A0013D-7285-4483-A824-CE86958D0F1D}" type="pres">
      <dgm:prSet presAssocID="{D397F831-02EC-4E43-BC05-89E972D6EDBE}" presName="spacer" presStyleCnt="0"/>
      <dgm:spPr/>
    </dgm:pt>
    <dgm:pt modelId="{CC123D35-A50C-4FC3-ABD9-4CA093575AB5}" type="pres">
      <dgm:prSet presAssocID="{1C46EB4D-955E-45DA-8FD3-778456D2B9C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587307-36DC-460C-8EFF-D8C96BF70B03}" type="pres">
      <dgm:prSet presAssocID="{655E3817-496A-4078-AD4E-0D8038176C90}" presName="spacer" presStyleCnt="0"/>
      <dgm:spPr/>
    </dgm:pt>
    <dgm:pt modelId="{D85A465A-F70E-4C13-B08B-244F11040A80}" type="pres">
      <dgm:prSet presAssocID="{7733132C-E266-4481-9F0A-1891D84233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5A9302-9835-4A74-A6C5-ADE36FA0CC79}" type="pres">
      <dgm:prSet presAssocID="{B04EF775-0BEF-49E0-82E8-78D9FC946F32}" presName="spacer" presStyleCnt="0"/>
      <dgm:spPr/>
    </dgm:pt>
    <dgm:pt modelId="{2FB03845-1A21-4E40-ADA9-FCD148E3A232}" type="pres">
      <dgm:prSet presAssocID="{93EEBFD1-A298-4174-9766-709A778B8E2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BE2ED2B-AC62-49BA-AEF2-64ADCCBAE6D4}" srcId="{BFAB322C-AFE7-4682-9DB2-98009AA98B3F}" destId="{99D3FCCA-F04E-4DE6-AA7C-0F925477C652}" srcOrd="0" destOrd="0" parTransId="{E9213F31-2901-4258-918B-5B0A0B6F600F}" sibTransId="{D397F831-02EC-4E43-BC05-89E972D6EDBE}"/>
    <dgm:cxn modelId="{46544C2C-8576-4521-9176-B0EE7BE319B0}" type="presOf" srcId="{BFAB322C-AFE7-4682-9DB2-98009AA98B3F}" destId="{D01DE911-AE35-4D6A-9021-F41D5F12D9FE}" srcOrd="0" destOrd="0" presId="urn:microsoft.com/office/officeart/2005/8/layout/vList2"/>
    <dgm:cxn modelId="{F54F0D3A-E868-488D-A70A-E0CD341554AA}" srcId="{BFAB322C-AFE7-4682-9DB2-98009AA98B3F}" destId="{93EEBFD1-A298-4174-9766-709A778B8E2D}" srcOrd="3" destOrd="0" parTransId="{B1FFA1B1-510D-440C-9C68-21EDCA0AC610}" sibTransId="{E8550D36-1A3C-44E5-95AD-AE4DA7A1A1AF}"/>
    <dgm:cxn modelId="{27DEDE66-942C-4DD7-AE2E-9E75FEAB444B}" type="presOf" srcId="{93EEBFD1-A298-4174-9766-709A778B8E2D}" destId="{2FB03845-1A21-4E40-ADA9-FCD148E3A232}" srcOrd="0" destOrd="0" presId="urn:microsoft.com/office/officeart/2005/8/layout/vList2"/>
    <dgm:cxn modelId="{058E1C50-0EAC-4231-8BBE-97BAA3FE5F2D}" srcId="{BFAB322C-AFE7-4682-9DB2-98009AA98B3F}" destId="{7733132C-E266-4481-9F0A-1891D84233F3}" srcOrd="2" destOrd="0" parTransId="{E2D5D9E1-0DBF-4A2C-B8FA-49E548E022CF}" sibTransId="{B04EF775-0BEF-49E0-82E8-78D9FC946F32}"/>
    <dgm:cxn modelId="{9526CA84-1DA7-41B6-B2B0-CD32E9D99F46}" type="presOf" srcId="{7733132C-E266-4481-9F0A-1891D84233F3}" destId="{D85A465A-F70E-4C13-B08B-244F11040A80}" srcOrd="0" destOrd="0" presId="urn:microsoft.com/office/officeart/2005/8/layout/vList2"/>
    <dgm:cxn modelId="{DE66BF9B-090F-4DE8-8725-4E8A709F7D90}" type="presOf" srcId="{1C46EB4D-955E-45DA-8FD3-778456D2B9CE}" destId="{CC123D35-A50C-4FC3-ABD9-4CA093575AB5}" srcOrd="0" destOrd="0" presId="urn:microsoft.com/office/officeart/2005/8/layout/vList2"/>
    <dgm:cxn modelId="{BC24F7F8-BA9F-4473-85EB-E12ADFD82E8F}" srcId="{BFAB322C-AFE7-4682-9DB2-98009AA98B3F}" destId="{1C46EB4D-955E-45DA-8FD3-778456D2B9CE}" srcOrd="1" destOrd="0" parTransId="{6953E023-CE45-486C-9A4B-AFC5B0EF010A}" sibTransId="{655E3817-496A-4078-AD4E-0D8038176C90}"/>
    <dgm:cxn modelId="{CD005FF9-8E66-4BFC-9A20-3B20075CC451}" type="presOf" srcId="{99D3FCCA-F04E-4DE6-AA7C-0F925477C652}" destId="{2BED7B45-87ED-4253-BC2D-0A89E32B15BD}" srcOrd="0" destOrd="0" presId="urn:microsoft.com/office/officeart/2005/8/layout/vList2"/>
    <dgm:cxn modelId="{C5904B72-685A-4BAB-9BA4-3D3974630CBA}" type="presParOf" srcId="{D01DE911-AE35-4D6A-9021-F41D5F12D9FE}" destId="{2BED7B45-87ED-4253-BC2D-0A89E32B15BD}" srcOrd="0" destOrd="0" presId="urn:microsoft.com/office/officeart/2005/8/layout/vList2"/>
    <dgm:cxn modelId="{FA69C525-E9A4-41DF-B7D9-36DC59E76C55}" type="presParOf" srcId="{D01DE911-AE35-4D6A-9021-F41D5F12D9FE}" destId="{D6A0013D-7285-4483-A824-CE86958D0F1D}" srcOrd="1" destOrd="0" presId="urn:microsoft.com/office/officeart/2005/8/layout/vList2"/>
    <dgm:cxn modelId="{23685536-4202-4A8B-A011-65F8A5D2BEA0}" type="presParOf" srcId="{D01DE911-AE35-4D6A-9021-F41D5F12D9FE}" destId="{CC123D35-A50C-4FC3-ABD9-4CA093575AB5}" srcOrd="2" destOrd="0" presId="urn:microsoft.com/office/officeart/2005/8/layout/vList2"/>
    <dgm:cxn modelId="{444A366A-DB0F-409F-B9DC-4E3EAE51E3CC}" type="presParOf" srcId="{D01DE911-AE35-4D6A-9021-F41D5F12D9FE}" destId="{60587307-36DC-460C-8EFF-D8C96BF70B03}" srcOrd="3" destOrd="0" presId="urn:microsoft.com/office/officeart/2005/8/layout/vList2"/>
    <dgm:cxn modelId="{D66D1995-DA18-46CA-831C-04F89134B392}" type="presParOf" srcId="{D01DE911-AE35-4D6A-9021-F41D5F12D9FE}" destId="{D85A465A-F70E-4C13-B08B-244F11040A80}" srcOrd="4" destOrd="0" presId="urn:microsoft.com/office/officeart/2005/8/layout/vList2"/>
    <dgm:cxn modelId="{9077D95A-9E98-49D0-A101-E2C4ECA7B62F}" type="presParOf" srcId="{D01DE911-AE35-4D6A-9021-F41D5F12D9FE}" destId="{2E5A9302-9835-4A74-A6C5-ADE36FA0CC79}" srcOrd="5" destOrd="0" presId="urn:microsoft.com/office/officeart/2005/8/layout/vList2"/>
    <dgm:cxn modelId="{82E6FA06-42BA-4AAB-B9BE-7447B45612C4}" type="presParOf" srcId="{D01DE911-AE35-4D6A-9021-F41D5F12D9FE}" destId="{2FB03845-1A21-4E40-ADA9-FCD148E3A2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FD7DA3-A86F-4DC5-9CC0-0A16925AA4E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1DCF1B-FDE8-45AA-9C44-1F074D2EBE04}">
      <dgm:prSet/>
      <dgm:spPr/>
      <dgm:t>
        <a:bodyPr/>
        <a:lstStyle/>
        <a:p>
          <a:r>
            <a:rPr lang="en-GB"/>
            <a:t>hides implementation details and only exposes essential functionalities to the end user</a:t>
          </a:r>
          <a:endParaRPr lang="en-US"/>
        </a:p>
      </dgm:t>
    </dgm:pt>
    <dgm:pt modelId="{4C7D91A3-59D4-4C0D-87A0-CE9F9E185FA5}" type="parTrans" cxnId="{0810D713-B6DC-4866-9EFE-0A7F15E3F87E}">
      <dgm:prSet/>
      <dgm:spPr/>
      <dgm:t>
        <a:bodyPr/>
        <a:lstStyle/>
        <a:p>
          <a:endParaRPr lang="en-US"/>
        </a:p>
      </dgm:t>
    </dgm:pt>
    <dgm:pt modelId="{F398FF95-E072-4394-8E19-75D8027925CC}" type="sibTrans" cxnId="{0810D713-B6DC-4866-9EFE-0A7F15E3F87E}">
      <dgm:prSet/>
      <dgm:spPr/>
      <dgm:t>
        <a:bodyPr/>
        <a:lstStyle/>
        <a:p>
          <a:endParaRPr lang="en-US"/>
        </a:p>
      </dgm:t>
    </dgm:pt>
    <dgm:pt modelId="{C6718984-884E-453B-B010-A3889D755E54}">
      <dgm:prSet/>
      <dgm:spPr/>
      <dgm:t>
        <a:bodyPr/>
        <a:lstStyle/>
        <a:p>
          <a:r>
            <a:rPr lang="en-GB" dirty="0"/>
            <a:t>Implemented in classes and methods using </a:t>
          </a:r>
          <a:r>
            <a:rPr lang="en-GB" b="1" i="1" dirty="0"/>
            <a:t>abstract</a:t>
          </a:r>
          <a:r>
            <a:rPr lang="en-GB" dirty="0"/>
            <a:t> keyword</a:t>
          </a:r>
          <a:endParaRPr lang="en-US" dirty="0"/>
        </a:p>
      </dgm:t>
    </dgm:pt>
    <dgm:pt modelId="{FA26894D-2881-49C0-A5A2-5D9387FFF993}" type="parTrans" cxnId="{980F6202-627B-47BD-8411-8849F0B5BEDD}">
      <dgm:prSet/>
      <dgm:spPr/>
      <dgm:t>
        <a:bodyPr/>
        <a:lstStyle/>
        <a:p>
          <a:endParaRPr lang="en-US"/>
        </a:p>
      </dgm:t>
    </dgm:pt>
    <dgm:pt modelId="{FAB6E933-7564-44E0-9A79-73B1BFB6E90A}" type="sibTrans" cxnId="{980F6202-627B-47BD-8411-8849F0B5BEDD}">
      <dgm:prSet/>
      <dgm:spPr/>
      <dgm:t>
        <a:bodyPr/>
        <a:lstStyle/>
        <a:p>
          <a:endParaRPr lang="en-US"/>
        </a:p>
      </dgm:t>
    </dgm:pt>
    <dgm:pt modelId="{0BBD18CD-4FB6-43A2-9916-057FA2C803A3}">
      <dgm:prSet/>
      <dgm:spPr/>
      <dgm:t>
        <a:bodyPr/>
        <a:lstStyle/>
        <a:p>
          <a:r>
            <a:rPr lang="en-US"/>
            <a:t>Cannot be instantiated – objects cannot be created from parent class</a:t>
          </a:r>
        </a:p>
      </dgm:t>
    </dgm:pt>
    <dgm:pt modelId="{32E6CCA9-407A-4351-882D-AD3AD385AB72}" type="parTrans" cxnId="{5EF99B03-C3EC-4574-9D25-9632651368CC}">
      <dgm:prSet/>
      <dgm:spPr/>
      <dgm:t>
        <a:bodyPr/>
        <a:lstStyle/>
        <a:p>
          <a:endParaRPr lang="en-US"/>
        </a:p>
      </dgm:t>
    </dgm:pt>
    <dgm:pt modelId="{130F7830-A7DB-4F12-9A94-C211B3C0F54E}" type="sibTrans" cxnId="{5EF99B03-C3EC-4574-9D25-9632651368CC}">
      <dgm:prSet/>
      <dgm:spPr/>
      <dgm:t>
        <a:bodyPr/>
        <a:lstStyle/>
        <a:p>
          <a:endParaRPr lang="en-US"/>
        </a:p>
      </dgm:t>
    </dgm:pt>
    <dgm:pt modelId="{5E963475-352A-4098-84CD-908A8ADB737F}">
      <dgm:prSet/>
      <dgm:spPr/>
      <dgm:t>
        <a:bodyPr/>
        <a:lstStyle/>
        <a:p>
          <a:r>
            <a:rPr lang="en-US" dirty="0"/>
            <a:t>Can be used to create blueprints for child classes</a:t>
          </a:r>
        </a:p>
      </dgm:t>
    </dgm:pt>
    <dgm:pt modelId="{C3AA9655-5201-4963-AEF7-4ADADA8D295E}" type="parTrans" cxnId="{90094505-4F87-4A65-92CF-FB255796610A}">
      <dgm:prSet/>
      <dgm:spPr/>
      <dgm:t>
        <a:bodyPr/>
        <a:lstStyle/>
        <a:p>
          <a:endParaRPr lang="en-US"/>
        </a:p>
      </dgm:t>
    </dgm:pt>
    <dgm:pt modelId="{5295E660-E741-42FB-BC41-9FCD3026DF00}" type="sibTrans" cxnId="{90094505-4F87-4A65-92CF-FB255796610A}">
      <dgm:prSet/>
      <dgm:spPr/>
      <dgm:t>
        <a:bodyPr/>
        <a:lstStyle/>
        <a:p>
          <a:endParaRPr lang="en-US"/>
        </a:p>
      </dgm:t>
    </dgm:pt>
    <dgm:pt modelId="{E310B7C9-56C5-4440-A8EC-BCAF1B664607}" type="pres">
      <dgm:prSet presAssocID="{69FD7DA3-A86F-4DC5-9CC0-0A16925AA4E6}" presName="linear" presStyleCnt="0">
        <dgm:presLayoutVars>
          <dgm:animLvl val="lvl"/>
          <dgm:resizeHandles val="exact"/>
        </dgm:presLayoutVars>
      </dgm:prSet>
      <dgm:spPr/>
    </dgm:pt>
    <dgm:pt modelId="{D4F66D7B-997D-4068-A83D-C55486637041}" type="pres">
      <dgm:prSet presAssocID="{DE1DCF1B-FDE8-45AA-9C44-1F074D2EBE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2E4E09-CF00-4CFE-B1B4-0675BBA3802F}" type="pres">
      <dgm:prSet presAssocID="{F398FF95-E072-4394-8E19-75D8027925CC}" presName="spacer" presStyleCnt="0"/>
      <dgm:spPr/>
    </dgm:pt>
    <dgm:pt modelId="{B865103D-ACE9-4E1D-A59A-661BA0DC08B6}" type="pres">
      <dgm:prSet presAssocID="{C6718984-884E-453B-B010-A3889D755E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C57CCC-1E6D-44B9-8C8E-C40CF22DB4E5}" type="pres">
      <dgm:prSet presAssocID="{FAB6E933-7564-44E0-9A79-73B1BFB6E90A}" presName="spacer" presStyleCnt="0"/>
      <dgm:spPr/>
    </dgm:pt>
    <dgm:pt modelId="{A9CBD384-382E-4DED-84FF-0FA1D7A8740F}" type="pres">
      <dgm:prSet presAssocID="{0BBD18CD-4FB6-43A2-9916-057FA2C803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3FE035-A2A3-4340-9F38-4B7C2C348EA8}" type="pres">
      <dgm:prSet presAssocID="{130F7830-A7DB-4F12-9A94-C211B3C0F54E}" presName="spacer" presStyleCnt="0"/>
      <dgm:spPr/>
    </dgm:pt>
    <dgm:pt modelId="{BAA33A2D-EB04-408B-91DD-3342A5A52331}" type="pres">
      <dgm:prSet presAssocID="{5E963475-352A-4098-84CD-908A8ADB73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0F6202-627B-47BD-8411-8849F0B5BEDD}" srcId="{69FD7DA3-A86F-4DC5-9CC0-0A16925AA4E6}" destId="{C6718984-884E-453B-B010-A3889D755E54}" srcOrd="1" destOrd="0" parTransId="{FA26894D-2881-49C0-A5A2-5D9387FFF993}" sibTransId="{FAB6E933-7564-44E0-9A79-73B1BFB6E90A}"/>
    <dgm:cxn modelId="{5EF99B03-C3EC-4574-9D25-9632651368CC}" srcId="{69FD7DA3-A86F-4DC5-9CC0-0A16925AA4E6}" destId="{0BBD18CD-4FB6-43A2-9916-057FA2C803A3}" srcOrd="2" destOrd="0" parTransId="{32E6CCA9-407A-4351-882D-AD3AD385AB72}" sibTransId="{130F7830-A7DB-4F12-9A94-C211B3C0F54E}"/>
    <dgm:cxn modelId="{90094505-4F87-4A65-92CF-FB255796610A}" srcId="{69FD7DA3-A86F-4DC5-9CC0-0A16925AA4E6}" destId="{5E963475-352A-4098-84CD-908A8ADB737F}" srcOrd="3" destOrd="0" parTransId="{C3AA9655-5201-4963-AEF7-4ADADA8D295E}" sibTransId="{5295E660-E741-42FB-BC41-9FCD3026DF00}"/>
    <dgm:cxn modelId="{0810D713-B6DC-4866-9EFE-0A7F15E3F87E}" srcId="{69FD7DA3-A86F-4DC5-9CC0-0A16925AA4E6}" destId="{DE1DCF1B-FDE8-45AA-9C44-1F074D2EBE04}" srcOrd="0" destOrd="0" parTransId="{4C7D91A3-59D4-4C0D-87A0-CE9F9E185FA5}" sibTransId="{F398FF95-E072-4394-8E19-75D8027925CC}"/>
    <dgm:cxn modelId="{B8E36F2D-0C6A-447C-89C2-F7A0343E85FC}" type="presOf" srcId="{0BBD18CD-4FB6-43A2-9916-057FA2C803A3}" destId="{A9CBD384-382E-4DED-84FF-0FA1D7A8740F}" srcOrd="0" destOrd="0" presId="urn:microsoft.com/office/officeart/2005/8/layout/vList2"/>
    <dgm:cxn modelId="{4F847C6E-5ACB-4826-A067-C159FAF0019D}" type="presOf" srcId="{69FD7DA3-A86F-4DC5-9CC0-0A16925AA4E6}" destId="{E310B7C9-56C5-4440-A8EC-BCAF1B664607}" srcOrd="0" destOrd="0" presId="urn:microsoft.com/office/officeart/2005/8/layout/vList2"/>
    <dgm:cxn modelId="{BA1245B8-0FCE-44D4-9C5E-7E5603CD1F12}" type="presOf" srcId="{5E963475-352A-4098-84CD-908A8ADB737F}" destId="{BAA33A2D-EB04-408B-91DD-3342A5A52331}" srcOrd="0" destOrd="0" presId="urn:microsoft.com/office/officeart/2005/8/layout/vList2"/>
    <dgm:cxn modelId="{3F8673B9-AB12-4988-BBAC-2AFFC484BDF1}" type="presOf" srcId="{C6718984-884E-453B-B010-A3889D755E54}" destId="{B865103D-ACE9-4E1D-A59A-661BA0DC08B6}" srcOrd="0" destOrd="0" presId="urn:microsoft.com/office/officeart/2005/8/layout/vList2"/>
    <dgm:cxn modelId="{730278D9-F0C4-42A1-9843-5A4DC8A7889D}" type="presOf" srcId="{DE1DCF1B-FDE8-45AA-9C44-1F074D2EBE04}" destId="{D4F66D7B-997D-4068-A83D-C55486637041}" srcOrd="0" destOrd="0" presId="urn:microsoft.com/office/officeart/2005/8/layout/vList2"/>
    <dgm:cxn modelId="{ED167528-E057-4467-8A7F-E29638585875}" type="presParOf" srcId="{E310B7C9-56C5-4440-A8EC-BCAF1B664607}" destId="{D4F66D7B-997D-4068-A83D-C55486637041}" srcOrd="0" destOrd="0" presId="urn:microsoft.com/office/officeart/2005/8/layout/vList2"/>
    <dgm:cxn modelId="{1A916EDF-0437-4EEB-9A31-6A35792647E0}" type="presParOf" srcId="{E310B7C9-56C5-4440-A8EC-BCAF1B664607}" destId="{9E2E4E09-CF00-4CFE-B1B4-0675BBA3802F}" srcOrd="1" destOrd="0" presId="urn:microsoft.com/office/officeart/2005/8/layout/vList2"/>
    <dgm:cxn modelId="{00412306-C12E-47AF-AEBE-AC785CE4F293}" type="presParOf" srcId="{E310B7C9-56C5-4440-A8EC-BCAF1B664607}" destId="{B865103D-ACE9-4E1D-A59A-661BA0DC08B6}" srcOrd="2" destOrd="0" presId="urn:microsoft.com/office/officeart/2005/8/layout/vList2"/>
    <dgm:cxn modelId="{8E69AF62-BD6D-45EF-A3F5-754ACBAB47E7}" type="presParOf" srcId="{E310B7C9-56C5-4440-A8EC-BCAF1B664607}" destId="{00C57CCC-1E6D-44B9-8C8E-C40CF22DB4E5}" srcOrd="3" destOrd="0" presId="urn:microsoft.com/office/officeart/2005/8/layout/vList2"/>
    <dgm:cxn modelId="{08744F56-3F93-4387-AB57-7B2E2E8EE477}" type="presParOf" srcId="{E310B7C9-56C5-4440-A8EC-BCAF1B664607}" destId="{A9CBD384-382E-4DED-84FF-0FA1D7A8740F}" srcOrd="4" destOrd="0" presId="urn:microsoft.com/office/officeart/2005/8/layout/vList2"/>
    <dgm:cxn modelId="{D466F859-5007-4233-B6C2-7B9404D46ABB}" type="presParOf" srcId="{E310B7C9-56C5-4440-A8EC-BCAF1B664607}" destId="{803FE035-A2A3-4340-9F38-4B7C2C348EA8}" srcOrd="5" destOrd="0" presId="urn:microsoft.com/office/officeart/2005/8/layout/vList2"/>
    <dgm:cxn modelId="{2F80D8B5-BA1A-4026-A9E7-0D654C085593}" type="presParOf" srcId="{E310B7C9-56C5-4440-A8EC-BCAF1B664607}" destId="{BAA33A2D-EB04-408B-91DD-3342A5A523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345E60-4D2D-43B7-B6C9-461E04A1C746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EC0178-AF81-4A44-B4A7-6948CD87EAF3}">
      <dgm:prSet/>
      <dgm:spPr/>
      <dgm:t>
        <a:bodyPr/>
        <a:lstStyle/>
        <a:p>
          <a:r>
            <a:rPr lang="en-IN"/>
            <a:t>immutable sequence of characters</a:t>
          </a:r>
          <a:endParaRPr lang="en-US"/>
        </a:p>
      </dgm:t>
    </dgm:pt>
    <dgm:pt modelId="{E76581D2-84CE-46F9-BED5-55E2D4BEFE9E}" type="parTrans" cxnId="{A8552C44-66D7-4778-8AFE-A04CB3C00C2E}">
      <dgm:prSet/>
      <dgm:spPr/>
      <dgm:t>
        <a:bodyPr/>
        <a:lstStyle/>
        <a:p>
          <a:endParaRPr lang="en-US"/>
        </a:p>
      </dgm:t>
    </dgm:pt>
    <dgm:pt modelId="{E22AAFCA-AE7F-4916-96E1-8BBB77D5F40D}" type="sibTrans" cxnId="{A8552C44-66D7-4778-8AFE-A04CB3C00C2E}">
      <dgm:prSet/>
      <dgm:spPr/>
      <dgm:t>
        <a:bodyPr/>
        <a:lstStyle/>
        <a:p>
          <a:endParaRPr lang="en-US"/>
        </a:p>
      </dgm:t>
    </dgm:pt>
    <dgm:pt modelId="{68F455F8-27EA-4BC8-B35C-C7654171AB34}">
      <dgm:prSet/>
      <dgm:spPr/>
      <dgm:t>
        <a:bodyPr/>
        <a:lstStyle/>
        <a:p>
          <a:r>
            <a:rPr lang="en-IN"/>
            <a:t>Cannot be modified once created –</a:t>
          </a:r>
          <a:r>
            <a:rPr lang="en-GB"/>
            <a:t>any modification creates a new object instead of altering the original</a:t>
          </a:r>
          <a:endParaRPr lang="en-US"/>
        </a:p>
      </dgm:t>
    </dgm:pt>
    <dgm:pt modelId="{EF4D98A4-6A89-4950-A3CF-740A594FB8A9}" type="parTrans" cxnId="{53522CA8-A7A3-4E8E-BD30-CC3039F4B72D}">
      <dgm:prSet/>
      <dgm:spPr/>
      <dgm:t>
        <a:bodyPr/>
        <a:lstStyle/>
        <a:p>
          <a:endParaRPr lang="en-US"/>
        </a:p>
      </dgm:t>
    </dgm:pt>
    <dgm:pt modelId="{75F3C54B-BE47-4C65-9F72-9BD2B315A85C}" type="sibTrans" cxnId="{53522CA8-A7A3-4E8E-BD30-CC3039F4B72D}">
      <dgm:prSet/>
      <dgm:spPr/>
      <dgm:t>
        <a:bodyPr/>
        <a:lstStyle/>
        <a:p>
          <a:endParaRPr lang="en-US"/>
        </a:p>
      </dgm:t>
    </dgm:pt>
    <dgm:pt modelId="{B8B0D4B1-7152-4AB2-91A6-DFAB374BCE6B}" type="pres">
      <dgm:prSet presAssocID="{0F345E60-4D2D-43B7-B6C9-461E04A1C7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E1C5F5-A8CE-4A3D-9226-7F2DC17A7B65}" type="pres">
      <dgm:prSet presAssocID="{4FEC0178-AF81-4A44-B4A7-6948CD87EAF3}" presName="hierRoot1" presStyleCnt="0"/>
      <dgm:spPr/>
    </dgm:pt>
    <dgm:pt modelId="{7FFDE349-9B21-48CB-96A9-762838B10C69}" type="pres">
      <dgm:prSet presAssocID="{4FEC0178-AF81-4A44-B4A7-6948CD87EAF3}" presName="composite" presStyleCnt="0"/>
      <dgm:spPr/>
    </dgm:pt>
    <dgm:pt modelId="{7415BCA1-EF82-4D8E-9EAB-2061F91873D1}" type="pres">
      <dgm:prSet presAssocID="{4FEC0178-AF81-4A44-B4A7-6948CD87EAF3}" presName="background" presStyleLbl="node0" presStyleIdx="0" presStyleCnt="2"/>
      <dgm:spPr/>
    </dgm:pt>
    <dgm:pt modelId="{8CDCEAA2-FF79-4F31-A096-C99233C8FE85}" type="pres">
      <dgm:prSet presAssocID="{4FEC0178-AF81-4A44-B4A7-6948CD87EAF3}" presName="text" presStyleLbl="fgAcc0" presStyleIdx="0" presStyleCnt="2">
        <dgm:presLayoutVars>
          <dgm:chPref val="3"/>
        </dgm:presLayoutVars>
      </dgm:prSet>
      <dgm:spPr/>
    </dgm:pt>
    <dgm:pt modelId="{4E6B3526-F66A-414C-A1AF-82F3AE54CC7D}" type="pres">
      <dgm:prSet presAssocID="{4FEC0178-AF81-4A44-B4A7-6948CD87EAF3}" presName="hierChild2" presStyleCnt="0"/>
      <dgm:spPr/>
    </dgm:pt>
    <dgm:pt modelId="{A4A84D44-EE6C-45F6-9998-5F4D5052AA24}" type="pres">
      <dgm:prSet presAssocID="{68F455F8-27EA-4BC8-B35C-C7654171AB34}" presName="hierRoot1" presStyleCnt="0"/>
      <dgm:spPr/>
    </dgm:pt>
    <dgm:pt modelId="{9CBC6F39-CEB5-4999-A68D-EE95E16B1C85}" type="pres">
      <dgm:prSet presAssocID="{68F455F8-27EA-4BC8-B35C-C7654171AB34}" presName="composite" presStyleCnt="0"/>
      <dgm:spPr/>
    </dgm:pt>
    <dgm:pt modelId="{4305F09A-0E89-490A-B847-1E8D76FAD468}" type="pres">
      <dgm:prSet presAssocID="{68F455F8-27EA-4BC8-B35C-C7654171AB34}" presName="background" presStyleLbl="node0" presStyleIdx="1" presStyleCnt="2"/>
      <dgm:spPr/>
    </dgm:pt>
    <dgm:pt modelId="{A98096CC-6C5A-4678-B8C0-838A5AE8810D}" type="pres">
      <dgm:prSet presAssocID="{68F455F8-27EA-4BC8-B35C-C7654171AB34}" presName="text" presStyleLbl="fgAcc0" presStyleIdx="1" presStyleCnt="2">
        <dgm:presLayoutVars>
          <dgm:chPref val="3"/>
        </dgm:presLayoutVars>
      </dgm:prSet>
      <dgm:spPr/>
    </dgm:pt>
    <dgm:pt modelId="{399B6E40-0418-4613-B328-802D6DF22D5D}" type="pres">
      <dgm:prSet presAssocID="{68F455F8-27EA-4BC8-B35C-C7654171AB34}" presName="hierChild2" presStyleCnt="0"/>
      <dgm:spPr/>
    </dgm:pt>
  </dgm:ptLst>
  <dgm:cxnLst>
    <dgm:cxn modelId="{A8552C44-66D7-4778-8AFE-A04CB3C00C2E}" srcId="{0F345E60-4D2D-43B7-B6C9-461E04A1C746}" destId="{4FEC0178-AF81-4A44-B4A7-6948CD87EAF3}" srcOrd="0" destOrd="0" parTransId="{E76581D2-84CE-46F9-BED5-55E2D4BEFE9E}" sibTransId="{E22AAFCA-AE7F-4916-96E1-8BBB77D5F40D}"/>
    <dgm:cxn modelId="{CC8AEE6D-9ADC-4B0D-871D-BCDE11E93A9B}" type="presOf" srcId="{0F345E60-4D2D-43B7-B6C9-461E04A1C746}" destId="{B8B0D4B1-7152-4AB2-91A6-DFAB374BCE6B}" srcOrd="0" destOrd="0" presId="urn:microsoft.com/office/officeart/2005/8/layout/hierarchy1"/>
    <dgm:cxn modelId="{FE19C06E-3D94-4A89-A823-44337529A1D8}" type="presOf" srcId="{68F455F8-27EA-4BC8-B35C-C7654171AB34}" destId="{A98096CC-6C5A-4678-B8C0-838A5AE8810D}" srcOrd="0" destOrd="0" presId="urn:microsoft.com/office/officeart/2005/8/layout/hierarchy1"/>
    <dgm:cxn modelId="{53522CA8-A7A3-4E8E-BD30-CC3039F4B72D}" srcId="{0F345E60-4D2D-43B7-B6C9-461E04A1C746}" destId="{68F455F8-27EA-4BC8-B35C-C7654171AB34}" srcOrd="1" destOrd="0" parTransId="{EF4D98A4-6A89-4950-A3CF-740A594FB8A9}" sibTransId="{75F3C54B-BE47-4C65-9F72-9BD2B315A85C}"/>
    <dgm:cxn modelId="{D3476DD5-F09D-4725-BA94-8470E3EF0F85}" type="presOf" srcId="{4FEC0178-AF81-4A44-B4A7-6948CD87EAF3}" destId="{8CDCEAA2-FF79-4F31-A096-C99233C8FE85}" srcOrd="0" destOrd="0" presId="urn:microsoft.com/office/officeart/2005/8/layout/hierarchy1"/>
    <dgm:cxn modelId="{E9F2CB98-8F07-455F-8218-B9A537F5C120}" type="presParOf" srcId="{B8B0D4B1-7152-4AB2-91A6-DFAB374BCE6B}" destId="{89E1C5F5-A8CE-4A3D-9226-7F2DC17A7B65}" srcOrd="0" destOrd="0" presId="urn:microsoft.com/office/officeart/2005/8/layout/hierarchy1"/>
    <dgm:cxn modelId="{F3D0D2D9-9395-4739-BE48-4847C166D9F5}" type="presParOf" srcId="{89E1C5F5-A8CE-4A3D-9226-7F2DC17A7B65}" destId="{7FFDE349-9B21-48CB-96A9-762838B10C69}" srcOrd="0" destOrd="0" presId="urn:microsoft.com/office/officeart/2005/8/layout/hierarchy1"/>
    <dgm:cxn modelId="{8810DFEC-7A05-40F1-AA25-A321C1106FF6}" type="presParOf" srcId="{7FFDE349-9B21-48CB-96A9-762838B10C69}" destId="{7415BCA1-EF82-4D8E-9EAB-2061F91873D1}" srcOrd="0" destOrd="0" presId="urn:microsoft.com/office/officeart/2005/8/layout/hierarchy1"/>
    <dgm:cxn modelId="{74082E6C-16A6-4802-AC13-1862595533CA}" type="presParOf" srcId="{7FFDE349-9B21-48CB-96A9-762838B10C69}" destId="{8CDCEAA2-FF79-4F31-A096-C99233C8FE85}" srcOrd="1" destOrd="0" presId="urn:microsoft.com/office/officeart/2005/8/layout/hierarchy1"/>
    <dgm:cxn modelId="{C8848BC5-78A2-45AF-8C12-26E779ACB44A}" type="presParOf" srcId="{89E1C5F5-A8CE-4A3D-9226-7F2DC17A7B65}" destId="{4E6B3526-F66A-414C-A1AF-82F3AE54CC7D}" srcOrd="1" destOrd="0" presId="urn:microsoft.com/office/officeart/2005/8/layout/hierarchy1"/>
    <dgm:cxn modelId="{CE086E0F-AA91-4A3D-848B-59165148EF86}" type="presParOf" srcId="{B8B0D4B1-7152-4AB2-91A6-DFAB374BCE6B}" destId="{A4A84D44-EE6C-45F6-9998-5F4D5052AA24}" srcOrd="1" destOrd="0" presId="urn:microsoft.com/office/officeart/2005/8/layout/hierarchy1"/>
    <dgm:cxn modelId="{0EFF83F8-BCD2-4D84-859D-698B254027B8}" type="presParOf" srcId="{A4A84D44-EE6C-45F6-9998-5F4D5052AA24}" destId="{9CBC6F39-CEB5-4999-A68D-EE95E16B1C85}" srcOrd="0" destOrd="0" presId="urn:microsoft.com/office/officeart/2005/8/layout/hierarchy1"/>
    <dgm:cxn modelId="{ECF59CFC-9468-43EE-917C-121272EBACD5}" type="presParOf" srcId="{9CBC6F39-CEB5-4999-A68D-EE95E16B1C85}" destId="{4305F09A-0E89-490A-B847-1E8D76FAD468}" srcOrd="0" destOrd="0" presId="urn:microsoft.com/office/officeart/2005/8/layout/hierarchy1"/>
    <dgm:cxn modelId="{A0B5B491-1BAC-41B6-8E46-BC16A204A3DE}" type="presParOf" srcId="{9CBC6F39-CEB5-4999-A68D-EE95E16B1C85}" destId="{A98096CC-6C5A-4678-B8C0-838A5AE8810D}" srcOrd="1" destOrd="0" presId="urn:microsoft.com/office/officeart/2005/8/layout/hierarchy1"/>
    <dgm:cxn modelId="{AFA2A35B-84F0-4C22-9FB3-B76E1B92D273}" type="presParOf" srcId="{A4A84D44-EE6C-45F6-9998-5F4D5052AA24}" destId="{399B6E40-0418-4613-B328-802D6DF22D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6B323D-D850-485B-802A-834A649CC02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00806C3-C4C5-4A80-B763-CDC4F73F91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One-Dimensional Arrays: </a:t>
          </a:r>
          <a:endParaRPr lang="en-US"/>
        </a:p>
      </dgm:t>
    </dgm:pt>
    <dgm:pt modelId="{13D00A30-53F0-4419-8203-C2DF2F7956D0}" type="parTrans" cxnId="{EB3AA871-0EA8-4329-912D-C7874AA3F40B}">
      <dgm:prSet/>
      <dgm:spPr/>
      <dgm:t>
        <a:bodyPr/>
        <a:lstStyle/>
        <a:p>
          <a:endParaRPr lang="en-US"/>
        </a:p>
      </dgm:t>
    </dgm:pt>
    <dgm:pt modelId="{87A16497-B404-480E-A38A-97937AC78CC4}" type="sibTrans" cxnId="{EB3AA871-0EA8-4329-912D-C7874AA3F40B}">
      <dgm:prSet/>
      <dgm:spPr/>
      <dgm:t>
        <a:bodyPr/>
        <a:lstStyle/>
        <a:p>
          <a:endParaRPr lang="en-US"/>
        </a:p>
      </dgm:t>
    </dgm:pt>
    <dgm:pt modelId="{15D89120-5A03-4FDE-BDA7-7C80470E4B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Definition: Linear collection of elements of the same data type.</a:t>
          </a:r>
          <a:endParaRPr lang="en-US" dirty="0"/>
        </a:p>
      </dgm:t>
    </dgm:pt>
    <dgm:pt modelId="{A9E8B6C1-61C8-4605-BEA4-6FE8F3497FF0}" type="parTrans" cxnId="{BF11443B-44A1-4B71-A3E7-5EC2E58AC56B}">
      <dgm:prSet/>
      <dgm:spPr/>
      <dgm:t>
        <a:bodyPr/>
        <a:lstStyle/>
        <a:p>
          <a:endParaRPr lang="en-US"/>
        </a:p>
      </dgm:t>
    </dgm:pt>
    <dgm:pt modelId="{D8A7EEBA-5630-448E-AE16-C318091A8A76}" type="sibTrans" cxnId="{BF11443B-44A1-4B71-A3E7-5EC2E58AC56B}">
      <dgm:prSet/>
      <dgm:spPr/>
      <dgm:t>
        <a:bodyPr/>
        <a:lstStyle/>
        <a:p>
          <a:endParaRPr lang="en-US"/>
        </a:p>
      </dgm:t>
    </dgm:pt>
    <dgm:pt modelId="{9AD323C2-123C-4709-B293-0224F17534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Declaration and Initialization: int[] </a:t>
          </a:r>
          <a:r>
            <a:rPr lang="en-US" dirty="0" err="1"/>
            <a:t>myArray</a:t>
          </a:r>
          <a:r>
            <a:rPr lang="en-US" dirty="0"/>
            <a:t> = new int[size]; or int[] </a:t>
          </a:r>
          <a:r>
            <a:rPr lang="en-US" dirty="0" err="1"/>
            <a:t>myArray</a:t>
          </a:r>
          <a:r>
            <a:rPr lang="en-US" dirty="0"/>
            <a:t> = {1, 2, 3};</a:t>
          </a:r>
        </a:p>
      </dgm:t>
    </dgm:pt>
    <dgm:pt modelId="{0CDC557E-9D72-48E3-AD73-68E82B1C335B}" type="parTrans" cxnId="{EC448781-4863-404B-9F3D-472ADF79F9FE}">
      <dgm:prSet/>
      <dgm:spPr/>
      <dgm:t>
        <a:bodyPr/>
        <a:lstStyle/>
        <a:p>
          <a:endParaRPr lang="en-US"/>
        </a:p>
      </dgm:t>
    </dgm:pt>
    <dgm:pt modelId="{29AAA00A-C13A-478C-BF56-2929E2D49C0F}" type="sibTrans" cxnId="{EC448781-4863-404B-9F3D-472ADF79F9FE}">
      <dgm:prSet/>
      <dgm:spPr/>
      <dgm:t>
        <a:bodyPr/>
        <a:lstStyle/>
        <a:p>
          <a:endParaRPr lang="en-US"/>
        </a:p>
      </dgm:t>
    </dgm:pt>
    <dgm:pt modelId="{1E11E3C4-C621-4AD0-B63C-1300E9276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Accessing elements: myArray[index]</a:t>
          </a:r>
        </a:p>
      </dgm:t>
    </dgm:pt>
    <dgm:pt modelId="{9991A0F5-6305-4FC5-90FE-FA8B477FB474}" type="parTrans" cxnId="{EB6C00BB-D3E2-41D8-B035-3D5DC915224B}">
      <dgm:prSet/>
      <dgm:spPr/>
      <dgm:t>
        <a:bodyPr/>
        <a:lstStyle/>
        <a:p>
          <a:endParaRPr lang="en-US"/>
        </a:p>
      </dgm:t>
    </dgm:pt>
    <dgm:pt modelId="{4C74D9F3-0A57-4119-B188-6B4642024101}" type="sibTrans" cxnId="{EB6C00BB-D3E2-41D8-B035-3D5DC915224B}">
      <dgm:prSet/>
      <dgm:spPr/>
      <dgm:t>
        <a:bodyPr/>
        <a:lstStyle/>
        <a:p>
          <a:endParaRPr lang="en-US"/>
        </a:p>
      </dgm:t>
    </dgm:pt>
    <dgm:pt modelId="{61E7ECEE-078A-467B-AC33-3EB6C2948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Length: myArray.length</a:t>
          </a:r>
          <a:endParaRPr lang="en-US" dirty="0"/>
        </a:p>
      </dgm:t>
    </dgm:pt>
    <dgm:pt modelId="{2C3F64C1-FB35-4E85-94F0-6C5B20F6F1E6}" type="parTrans" cxnId="{5C1C5D0E-A935-4BC7-9E10-58DC183E33DE}">
      <dgm:prSet/>
      <dgm:spPr/>
      <dgm:t>
        <a:bodyPr/>
        <a:lstStyle/>
        <a:p>
          <a:endParaRPr lang="en-US"/>
        </a:p>
      </dgm:t>
    </dgm:pt>
    <dgm:pt modelId="{74701CEB-4DE0-4F67-BECE-C13C27758931}" type="sibTrans" cxnId="{5C1C5D0E-A935-4BC7-9E10-58DC183E33DE}">
      <dgm:prSet/>
      <dgm:spPr/>
      <dgm:t>
        <a:bodyPr/>
        <a:lstStyle/>
        <a:p>
          <a:endParaRPr lang="en-US"/>
        </a:p>
      </dgm:t>
    </dgm:pt>
    <dgm:pt modelId="{DF3F9256-CA98-4936-BB8D-9BF08B5BCD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Multi-Dimensional Arrays: </a:t>
          </a:r>
          <a:endParaRPr lang="en-US" dirty="0"/>
        </a:p>
      </dgm:t>
    </dgm:pt>
    <dgm:pt modelId="{8E00DD38-BFFB-4D8A-9E42-F83D877CE883}" type="parTrans" cxnId="{5AF3463C-2F86-405B-A8A6-0A628BBF9D4E}">
      <dgm:prSet/>
      <dgm:spPr/>
      <dgm:t>
        <a:bodyPr/>
        <a:lstStyle/>
        <a:p>
          <a:endParaRPr lang="en-US"/>
        </a:p>
      </dgm:t>
    </dgm:pt>
    <dgm:pt modelId="{BA8139F2-CDBD-4D01-81BC-023AF968BD1F}" type="sibTrans" cxnId="{5AF3463C-2F86-405B-A8A6-0A628BBF9D4E}">
      <dgm:prSet/>
      <dgm:spPr/>
      <dgm:t>
        <a:bodyPr/>
        <a:lstStyle/>
        <a:p>
          <a:endParaRPr lang="en-US"/>
        </a:p>
      </dgm:t>
    </dgm:pt>
    <dgm:pt modelId="{8A17D878-92CD-49DD-9C56-BD5298F9E4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Definition: Arrays of arrays (e.g., 2D matrices).</a:t>
          </a:r>
          <a:endParaRPr lang="en-US" dirty="0"/>
        </a:p>
      </dgm:t>
    </dgm:pt>
    <dgm:pt modelId="{8ACCED45-9225-4A79-8C4B-304F6EE32560}" type="parTrans" cxnId="{C283AF9C-48FD-4019-82E0-C4132A14325E}">
      <dgm:prSet/>
      <dgm:spPr/>
      <dgm:t>
        <a:bodyPr/>
        <a:lstStyle/>
        <a:p>
          <a:endParaRPr lang="en-US"/>
        </a:p>
      </dgm:t>
    </dgm:pt>
    <dgm:pt modelId="{3A22D771-6F24-4F2F-ACEE-059E12721778}" type="sibTrans" cxnId="{C283AF9C-48FD-4019-82E0-C4132A14325E}">
      <dgm:prSet/>
      <dgm:spPr/>
      <dgm:t>
        <a:bodyPr/>
        <a:lstStyle/>
        <a:p>
          <a:endParaRPr lang="en-US"/>
        </a:p>
      </dgm:t>
    </dgm:pt>
    <dgm:pt modelId="{3393024E-489F-4578-81D3-AE563A9EB4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Declaration and Initialization: </a:t>
          </a:r>
          <a:endParaRPr lang="en-US" dirty="0"/>
        </a:p>
      </dgm:t>
    </dgm:pt>
    <dgm:pt modelId="{DDF60DE0-5533-4DF1-962E-40D80CB91B20}" type="parTrans" cxnId="{544D129B-3B05-47D4-98B9-106F0AA39262}">
      <dgm:prSet/>
      <dgm:spPr/>
      <dgm:t>
        <a:bodyPr/>
        <a:lstStyle/>
        <a:p>
          <a:endParaRPr lang="en-US"/>
        </a:p>
      </dgm:t>
    </dgm:pt>
    <dgm:pt modelId="{58FFEEA2-DB44-411B-91C4-9909F719B092}" type="sibTrans" cxnId="{544D129B-3B05-47D4-98B9-106F0AA39262}">
      <dgm:prSet/>
      <dgm:spPr/>
      <dgm:t>
        <a:bodyPr/>
        <a:lstStyle/>
        <a:p>
          <a:endParaRPr lang="en-US"/>
        </a:p>
      </dgm:t>
    </dgm:pt>
    <dgm:pt modelId="{77CE0E51-39A0-4DA5-9F11-7DB5F1EEFC15}">
      <dgm:prSet/>
      <dgm:spPr/>
      <dgm:t>
        <a:bodyPr/>
        <a:lstStyle/>
        <a:p>
          <a:r>
            <a:rPr lang="en-US"/>
            <a:t>int[][] my2DArray = new int[rows][cols]; or int[][] my2DArray = {{1, 2}, {3, 4}};</a:t>
          </a:r>
          <a:endParaRPr lang="en-US" dirty="0"/>
        </a:p>
      </dgm:t>
    </dgm:pt>
    <dgm:pt modelId="{EE5E75EB-8A9D-4BCE-8235-9866F97D14B8}" type="parTrans" cxnId="{F6EE0A92-965D-4341-85F1-3DEA1B7CF288}">
      <dgm:prSet/>
      <dgm:spPr/>
      <dgm:t>
        <a:bodyPr/>
        <a:lstStyle/>
        <a:p>
          <a:endParaRPr lang="en-US"/>
        </a:p>
      </dgm:t>
    </dgm:pt>
    <dgm:pt modelId="{3D81EE06-A718-4431-8B6D-5A44ED9DB0EE}" type="sibTrans" cxnId="{F6EE0A92-965D-4341-85F1-3DEA1B7CF288}">
      <dgm:prSet/>
      <dgm:spPr/>
      <dgm:t>
        <a:bodyPr/>
        <a:lstStyle/>
        <a:p>
          <a:endParaRPr lang="en-US"/>
        </a:p>
      </dgm:t>
    </dgm:pt>
    <dgm:pt modelId="{82476DB6-09C6-411F-8901-010C16D187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Accessing elements: my2DArray[row][col]</a:t>
          </a:r>
        </a:p>
      </dgm:t>
    </dgm:pt>
    <dgm:pt modelId="{E09D3217-00AC-4FC0-BBC0-3213EE0F2E28}" type="parTrans" cxnId="{AFDE4658-FED7-4429-8B67-3E75BEB60817}">
      <dgm:prSet/>
      <dgm:spPr/>
      <dgm:t>
        <a:bodyPr/>
        <a:lstStyle/>
        <a:p>
          <a:endParaRPr lang="en-US"/>
        </a:p>
      </dgm:t>
    </dgm:pt>
    <dgm:pt modelId="{627A3055-D7F2-4102-8ED2-90C73C9C5CB3}" type="sibTrans" cxnId="{AFDE4658-FED7-4429-8B67-3E75BEB60817}">
      <dgm:prSet/>
      <dgm:spPr/>
      <dgm:t>
        <a:bodyPr/>
        <a:lstStyle/>
        <a:p>
          <a:endParaRPr lang="en-US"/>
        </a:p>
      </dgm:t>
    </dgm:pt>
    <dgm:pt modelId="{BB5F9C93-9347-4596-9E5E-8688B13571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Rows: my2DArray.length, </a:t>
          </a:r>
        </a:p>
      </dgm:t>
    </dgm:pt>
    <dgm:pt modelId="{F5E53058-06D9-49A3-8D59-B6385980B7C4}" type="parTrans" cxnId="{D263183D-3ACF-42CC-AC9B-A541FAF98E1A}">
      <dgm:prSet/>
      <dgm:spPr/>
      <dgm:t>
        <a:bodyPr/>
        <a:lstStyle/>
        <a:p>
          <a:endParaRPr lang="en-US"/>
        </a:p>
      </dgm:t>
    </dgm:pt>
    <dgm:pt modelId="{909DE334-C6B3-45CD-8407-F3057063727E}" type="sibTrans" cxnId="{D263183D-3ACF-42CC-AC9B-A541FAF98E1A}">
      <dgm:prSet/>
      <dgm:spPr/>
      <dgm:t>
        <a:bodyPr/>
        <a:lstStyle/>
        <a:p>
          <a:endParaRPr lang="en-US"/>
        </a:p>
      </dgm:t>
    </dgm:pt>
    <dgm:pt modelId="{BC76F14A-F72E-48BF-88CA-8A29A7EAA563}">
      <dgm:prSet/>
      <dgm:spPr/>
      <dgm:t>
        <a:bodyPr/>
        <a:lstStyle/>
        <a:p>
          <a:r>
            <a:rPr lang="en-US"/>
            <a:t>Columns: my2DArray[0].length (assuming consistent column length).</a:t>
          </a:r>
        </a:p>
      </dgm:t>
    </dgm:pt>
    <dgm:pt modelId="{E4EC9F65-3EA0-4D1F-A533-2630E4531E64}" type="parTrans" cxnId="{3C28525D-BD5F-450D-8305-D05580C45C57}">
      <dgm:prSet/>
      <dgm:spPr/>
      <dgm:t>
        <a:bodyPr/>
        <a:lstStyle/>
        <a:p>
          <a:endParaRPr lang="en-US"/>
        </a:p>
      </dgm:t>
    </dgm:pt>
    <dgm:pt modelId="{E89B3655-E240-49F7-BA4A-04D2B7C9FF3B}" type="sibTrans" cxnId="{3C28525D-BD5F-450D-8305-D05580C45C57}">
      <dgm:prSet/>
      <dgm:spPr/>
      <dgm:t>
        <a:bodyPr/>
        <a:lstStyle/>
        <a:p>
          <a:endParaRPr lang="en-US"/>
        </a:p>
      </dgm:t>
    </dgm:pt>
    <dgm:pt modelId="{21CB1EAB-708D-40BB-BCDF-190854FB3F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Array Traversal: </a:t>
          </a:r>
          <a:endParaRPr lang="en-US"/>
        </a:p>
      </dgm:t>
    </dgm:pt>
    <dgm:pt modelId="{8E7A9A13-96A8-4B77-87F9-40FDAB2FF5F3}" type="parTrans" cxnId="{6AAED708-FBC8-4CB3-94F5-E06935AEAC2E}">
      <dgm:prSet/>
      <dgm:spPr/>
      <dgm:t>
        <a:bodyPr/>
        <a:lstStyle/>
        <a:p>
          <a:endParaRPr lang="en-US"/>
        </a:p>
      </dgm:t>
    </dgm:pt>
    <dgm:pt modelId="{C1F0D4E1-09EB-4E15-93C4-67C1C13A45B0}" type="sibTrans" cxnId="{6AAED708-FBC8-4CB3-94F5-E06935AEAC2E}">
      <dgm:prSet/>
      <dgm:spPr/>
      <dgm:t>
        <a:bodyPr/>
        <a:lstStyle/>
        <a:p>
          <a:endParaRPr lang="en-US"/>
        </a:p>
      </dgm:t>
    </dgm:pt>
    <dgm:pt modelId="{015DE487-24BF-4677-945A-4557F5A6C6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Iterating through array elements.</a:t>
          </a:r>
        </a:p>
      </dgm:t>
    </dgm:pt>
    <dgm:pt modelId="{E59C159D-82ED-4845-A927-BBBBFF94F7F4}" type="parTrans" cxnId="{27346619-74AF-4ED5-A0F6-7E5C7F618CBA}">
      <dgm:prSet/>
      <dgm:spPr/>
      <dgm:t>
        <a:bodyPr/>
        <a:lstStyle/>
        <a:p>
          <a:endParaRPr lang="en-US"/>
        </a:p>
      </dgm:t>
    </dgm:pt>
    <dgm:pt modelId="{35EB9B21-578E-42B0-85BC-281DD2B20BA5}" type="sibTrans" cxnId="{27346619-74AF-4ED5-A0F6-7E5C7F618CBA}">
      <dgm:prSet/>
      <dgm:spPr/>
      <dgm:t>
        <a:bodyPr/>
        <a:lstStyle/>
        <a:p>
          <a:endParaRPr lang="en-US"/>
        </a:p>
      </dgm:t>
    </dgm:pt>
    <dgm:pt modelId="{713EDE23-7AE1-47D2-AD8F-C091C7BE33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for loops (index-based) or enhanced for loops (element-based).</a:t>
          </a:r>
          <a:endParaRPr lang="en-US" dirty="0"/>
        </a:p>
      </dgm:t>
    </dgm:pt>
    <dgm:pt modelId="{67D36FD3-7F00-4293-B029-4527BACF756A}" type="parTrans" cxnId="{E444B0F6-A30F-43D4-B4F1-CB50B93EEDE0}">
      <dgm:prSet/>
      <dgm:spPr/>
      <dgm:t>
        <a:bodyPr/>
        <a:lstStyle/>
        <a:p>
          <a:endParaRPr lang="en-US"/>
        </a:p>
      </dgm:t>
    </dgm:pt>
    <dgm:pt modelId="{C9E6AD72-30A1-4551-B5D3-894CB4BF763A}" type="sibTrans" cxnId="{E444B0F6-A30F-43D4-B4F1-CB50B93EEDE0}">
      <dgm:prSet/>
      <dgm:spPr/>
      <dgm:t>
        <a:bodyPr/>
        <a:lstStyle/>
        <a:p>
          <a:endParaRPr lang="en-US"/>
        </a:p>
      </dgm:t>
    </dgm:pt>
    <dgm:pt modelId="{5D3021DA-FFE6-45AF-933D-1F82AA783E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Nested loops for multi-dimensional arrays.</a:t>
          </a:r>
        </a:p>
      </dgm:t>
    </dgm:pt>
    <dgm:pt modelId="{1DE3986B-B44A-40D2-8350-13051C5EE96C}" type="parTrans" cxnId="{BAC9D4F7-359C-43E3-B9C2-25A27F7E43B8}">
      <dgm:prSet/>
      <dgm:spPr/>
      <dgm:t>
        <a:bodyPr/>
        <a:lstStyle/>
        <a:p>
          <a:endParaRPr lang="en-US"/>
        </a:p>
      </dgm:t>
    </dgm:pt>
    <dgm:pt modelId="{528449C0-0875-407E-A15F-E17AA38C22C2}" type="sibTrans" cxnId="{BAC9D4F7-359C-43E3-B9C2-25A27F7E43B8}">
      <dgm:prSet/>
      <dgm:spPr/>
      <dgm:t>
        <a:bodyPr/>
        <a:lstStyle/>
        <a:p>
          <a:endParaRPr lang="en-US"/>
        </a:p>
      </dgm:t>
    </dgm:pt>
    <dgm:pt modelId="{2F594479-DBAB-4AA8-B631-0A6A6742C5A3}" type="pres">
      <dgm:prSet presAssocID="{1D6B323D-D850-485B-802A-834A649CC028}" presName="root" presStyleCnt="0">
        <dgm:presLayoutVars>
          <dgm:dir/>
          <dgm:resizeHandles val="exact"/>
        </dgm:presLayoutVars>
      </dgm:prSet>
      <dgm:spPr/>
    </dgm:pt>
    <dgm:pt modelId="{6AD47EA1-E568-486F-A87E-97B48AC74C78}" type="pres">
      <dgm:prSet presAssocID="{900806C3-C4C5-4A80-B763-CDC4F73F9142}" presName="compNode" presStyleCnt="0"/>
      <dgm:spPr/>
    </dgm:pt>
    <dgm:pt modelId="{4B4FA39D-58D7-4E4A-9D23-BC65F032F5CA}" type="pres">
      <dgm:prSet presAssocID="{900806C3-C4C5-4A80-B763-CDC4F73F91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FE22A68-CE7D-4D1F-89FD-8A0C151DACD9}" type="pres">
      <dgm:prSet presAssocID="{900806C3-C4C5-4A80-B763-CDC4F73F9142}" presName="iconSpace" presStyleCnt="0"/>
      <dgm:spPr/>
    </dgm:pt>
    <dgm:pt modelId="{0FEB75FD-9D4B-4B20-B4FB-480E778BD10C}" type="pres">
      <dgm:prSet presAssocID="{900806C3-C4C5-4A80-B763-CDC4F73F9142}" presName="parTx" presStyleLbl="revTx" presStyleIdx="0" presStyleCnt="6">
        <dgm:presLayoutVars>
          <dgm:chMax val="0"/>
          <dgm:chPref val="0"/>
        </dgm:presLayoutVars>
      </dgm:prSet>
      <dgm:spPr/>
    </dgm:pt>
    <dgm:pt modelId="{F560C78C-AF04-4F4E-802D-3584EB262F3F}" type="pres">
      <dgm:prSet presAssocID="{900806C3-C4C5-4A80-B763-CDC4F73F9142}" presName="txSpace" presStyleCnt="0"/>
      <dgm:spPr/>
    </dgm:pt>
    <dgm:pt modelId="{974EF6D5-3AFD-4F4F-A1E8-068E503A0F10}" type="pres">
      <dgm:prSet presAssocID="{900806C3-C4C5-4A80-B763-CDC4F73F9142}" presName="desTx" presStyleLbl="revTx" presStyleIdx="1" presStyleCnt="6">
        <dgm:presLayoutVars/>
      </dgm:prSet>
      <dgm:spPr/>
    </dgm:pt>
    <dgm:pt modelId="{3A5127E4-F581-4AE3-BF5E-732955500E21}" type="pres">
      <dgm:prSet presAssocID="{87A16497-B404-480E-A38A-97937AC78CC4}" presName="sibTrans" presStyleCnt="0"/>
      <dgm:spPr/>
    </dgm:pt>
    <dgm:pt modelId="{EEE48B2F-E945-4D21-805D-AA1B102D4AEB}" type="pres">
      <dgm:prSet presAssocID="{DF3F9256-CA98-4936-BB8D-9BF08B5BCD98}" presName="compNode" presStyleCnt="0"/>
      <dgm:spPr/>
    </dgm:pt>
    <dgm:pt modelId="{8C4F875A-85F7-4434-B72A-39A542596A12}" type="pres">
      <dgm:prSet presAssocID="{DF3F9256-CA98-4936-BB8D-9BF08B5BCD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241B807-9B99-41BA-90F4-EDB3DAB44DF1}" type="pres">
      <dgm:prSet presAssocID="{DF3F9256-CA98-4936-BB8D-9BF08B5BCD98}" presName="iconSpace" presStyleCnt="0"/>
      <dgm:spPr/>
    </dgm:pt>
    <dgm:pt modelId="{6929A00E-6C40-494B-A879-62C169D28EBC}" type="pres">
      <dgm:prSet presAssocID="{DF3F9256-CA98-4936-BB8D-9BF08B5BCD98}" presName="parTx" presStyleLbl="revTx" presStyleIdx="2" presStyleCnt="6">
        <dgm:presLayoutVars>
          <dgm:chMax val="0"/>
          <dgm:chPref val="0"/>
        </dgm:presLayoutVars>
      </dgm:prSet>
      <dgm:spPr/>
    </dgm:pt>
    <dgm:pt modelId="{A1247FF0-19E0-45CF-810B-8900C75C83CB}" type="pres">
      <dgm:prSet presAssocID="{DF3F9256-CA98-4936-BB8D-9BF08B5BCD98}" presName="txSpace" presStyleCnt="0"/>
      <dgm:spPr/>
    </dgm:pt>
    <dgm:pt modelId="{11E7A602-3B54-4252-9AE1-C7F7E566BAD7}" type="pres">
      <dgm:prSet presAssocID="{DF3F9256-CA98-4936-BB8D-9BF08B5BCD98}" presName="desTx" presStyleLbl="revTx" presStyleIdx="3" presStyleCnt="6" custLinFactNeighborX="1202" custLinFactNeighborY="-7182">
        <dgm:presLayoutVars/>
      </dgm:prSet>
      <dgm:spPr/>
    </dgm:pt>
    <dgm:pt modelId="{E7CEE2D1-E78C-4F74-99CF-70A43DF595BA}" type="pres">
      <dgm:prSet presAssocID="{BA8139F2-CDBD-4D01-81BC-023AF968BD1F}" presName="sibTrans" presStyleCnt="0"/>
      <dgm:spPr/>
    </dgm:pt>
    <dgm:pt modelId="{CB529A18-A4F1-45D3-8E09-009A4AA14E9C}" type="pres">
      <dgm:prSet presAssocID="{21CB1EAB-708D-40BB-BCDF-190854FB3F66}" presName="compNode" presStyleCnt="0"/>
      <dgm:spPr/>
    </dgm:pt>
    <dgm:pt modelId="{B7768ADD-EB2C-4B10-8BA5-280D82773B5C}" type="pres">
      <dgm:prSet presAssocID="{21CB1EAB-708D-40BB-BCDF-190854FB3F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97388F0-4C1D-4CAF-82A3-BC4371E43754}" type="pres">
      <dgm:prSet presAssocID="{21CB1EAB-708D-40BB-BCDF-190854FB3F66}" presName="iconSpace" presStyleCnt="0"/>
      <dgm:spPr/>
    </dgm:pt>
    <dgm:pt modelId="{18E18623-69B4-47DC-AC61-7E44CA6B80D5}" type="pres">
      <dgm:prSet presAssocID="{21CB1EAB-708D-40BB-BCDF-190854FB3F66}" presName="parTx" presStyleLbl="revTx" presStyleIdx="4" presStyleCnt="6">
        <dgm:presLayoutVars>
          <dgm:chMax val="0"/>
          <dgm:chPref val="0"/>
        </dgm:presLayoutVars>
      </dgm:prSet>
      <dgm:spPr/>
    </dgm:pt>
    <dgm:pt modelId="{39275951-EF79-4746-A1A0-A12F8CA3371B}" type="pres">
      <dgm:prSet presAssocID="{21CB1EAB-708D-40BB-BCDF-190854FB3F66}" presName="txSpace" presStyleCnt="0"/>
      <dgm:spPr/>
    </dgm:pt>
    <dgm:pt modelId="{2F2FDF1A-8A4F-4486-A4D9-6ED0CD87680C}" type="pres">
      <dgm:prSet presAssocID="{21CB1EAB-708D-40BB-BCDF-190854FB3F66}" presName="desTx" presStyleLbl="revTx" presStyleIdx="5" presStyleCnt="6">
        <dgm:presLayoutVars/>
      </dgm:prSet>
      <dgm:spPr/>
    </dgm:pt>
  </dgm:ptLst>
  <dgm:cxnLst>
    <dgm:cxn modelId="{5BC05000-606F-4308-9877-212818041F4A}" type="presOf" srcId="{3393024E-489F-4578-81D3-AE563A9EB4F7}" destId="{11E7A602-3B54-4252-9AE1-C7F7E566BAD7}" srcOrd="0" destOrd="1" presId="urn:microsoft.com/office/officeart/2018/5/layout/CenteredIconLabelDescriptionList"/>
    <dgm:cxn modelId="{6AAED708-FBC8-4CB3-94F5-E06935AEAC2E}" srcId="{1D6B323D-D850-485B-802A-834A649CC028}" destId="{21CB1EAB-708D-40BB-BCDF-190854FB3F66}" srcOrd="2" destOrd="0" parTransId="{8E7A9A13-96A8-4B77-87F9-40FDAB2FF5F3}" sibTransId="{C1F0D4E1-09EB-4E15-93C4-67C1C13A45B0}"/>
    <dgm:cxn modelId="{5C1C5D0E-A935-4BC7-9E10-58DC183E33DE}" srcId="{900806C3-C4C5-4A80-B763-CDC4F73F9142}" destId="{61E7ECEE-078A-467B-AC33-3EB6C2948CEB}" srcOrd="3" destOrd="0" parTransId="{2C3F64C1-FB35-4E85-94F0-6C5B20F6F1E6}" sibTransId="{74701CEB-4DE0-4F67-BECE-C13C27758931}"/>
    <dgm:cxn modelId="{1DD01D18-51DC-4F52-866F-7285E36C3983}" type="presOf" srcId="{DF3F9256-CA98-4936-BB8D-9BF08B5BCD98}" destId="{6929A00E-6C40-494B-A879-62C169D28EBC}" srcOrd="0" destOrd="0" presId="urn:microsoft.com/office/officeart/2018/5/layout/CenteredIconLabelDescriptionList"/>
    <dgm:cxn modelId="{27346619-74AF-4ED5-A0F6-7E5C7F618CBA}" srcId="{21CB1EAB-708D-40BB-BCDF-190854FB3F66}" destId="{015DE487-24BF-4677-945A-4557F5A6C6CA}" srcOrd="0" destOrd="0" parTransId="{E59C159D-82ED-4845-A927-BBBBFF94F7F4}" sibTransId="{35EB9B21-578E-42B0-85BC-281DD2B20BA5}"/>
    <dgm:cxn modelId="{50DE8721-C3B5-4D62-8278-740DB1662DCE}" type="presOf" srcId="{8A17D878-92CD-49DD-9C56-BD5298F9E415}" destId="{11E7A602-3B54-4252-9AE1-C7F7E566BAD7}" srcOrd="0" destOrd="0" presId="urn:microsoft.com/office/officeart/2018/5/layout/CenteredIconLabelDescriptionList"/>
    <dgm:cxn modelId="{0E19283B-5983-4FCE-BC68-BBFA4055F123}" type="presOf" srcId="{77CE0E51-39A0-4DA5-9F11-7DB5F1EEFC15}" destId="{11E7A602-3B54-4252-9AE1-C7F7E566BAD7}" srcOrd="0" destOrd="2" presId="urn:microsoft.com/office/officeart/2018/5/layout/CenteredIconLabelDescriptionList"/>
    <dgm:cxn modelId="{BF11443B-44A1-4B71-A3E7-5EC2E58AC56B}" srcId="{900806C3-C4C5-4A80-B763-CDC4F73F9142}" destId="{15D89120-5A03-4FDE-BDA7-7C80470E4BDA}" srcOrd="0" destOrd="0" parTransId="{A9E8B6C1-61C8-4605-BEA4-6FE8F3497FF0}" sibTransId="{D8A7EEBA-5630-448E-AE16-C318091A8A76}"/>
    <dgm:cxn modelId="{5AF3463C-2F86-405B-A8A6-0A628BBF9D4E}" srcId="{1D6B323D-D850-485B-802A-834A649CC028}" destId="{DF3F9256-CA98-4936-BB8D-9BF08B5BCD98}" srcOrd="1" destOrd="0" parTransId="{8E00DD38-BFFB-4D8A-9E42-F83D877CE883}" sibTransId="{BA8139F2-CDBD-4D01-81BC-023AF968BD1F}"/>
    <dgm:cxn modelId="{3131133D-5692-41F5-A0AA-21F5ABC090D1}" type="presOf" srcId="{82476DB6-09C6-411F-8901-010C16D18785}" destId="{11E7A602-3B54-4252-9AE1-C7F7E566BAD7}" srcOrd="0" destOrd="3" presId="urn:microsoft.com/office/officeart/2018/5/layout/CenteredIconLabelDescriptionList"/>
    <dgm:cxn modelId="{D263183D-3ACF-42CC-AC9B-A541FAF98E1A}" srcId="{DF3F9256-CA98-4936-BB8D-9BF08B5BCD98}" destId="{BB5F9C93-9347-4596-9E5E-8688B135711E}" srcOrd="3" destOrd="0" parTransId="{F5E53058-06D9-49A3-8D59-B6385980B7C4}" sibTransId="{909DE334-C6B3-45CD-8407-F3057063727E}"/>
    <dgm:cxn modelId="{3C28525D-BD5F-450D-8305-D05580C45C57}" srcId="{BB5F9C93-9347-4596-9E5E-8688B135711E}" destId="{BC76F14A-F72E-48BF-88CA-8A29A7EAA563}" srcOrd="0" destOrd="0" parTransId="{E4EC9F65-3EA0-4D1F-A533-2630E4531E64}" sibTransId="{E89B3655-E240-49F7-BA4A-04D2B7C9FF3B}"/>
    <dgm:cxn modelId="{95798A68-7487-466C-88FA-D765C8BF5A80}" type="presOf" srcId="{21CB1EAB-708D-40BB-BCDF-190854FB3F66}" destId="{18E18623-69B4-47DC-AC61-7E44CA6B80D5}" srcOrd="0" destOrd="0" presId="urn:microsoft.com/office/officeart/2018/5/layout/CenteredIconLabelDescriptionList"/>
    <dgm:cxn modelId="{E8D4184E-7DFB-4037-A770-E3041AA7849C}" type="presOf" srcId="{BC76F14A-F72E-48BF-88CA-8A29A7EAA563}" destId="{11E7A602-3B54-4252-9AE1-C7F7E566BAD7}" srcOrd="0" destOrd="5" presId="urn:microsoft.com/office/officeart/2018/5/layout/CenteredIconLabelDescriptionList"/>
    <dgm:cxn modelId="{EB3AA871-0EA8-4329-912D-C7874AA3F40B}" srcId="{1D6B323D-D850-485B-802A-834A649CC028}" destId="{900806C3-C4C5-4A80-B763-CDC4F73F9142}" srcOrd="0" destOrd="0" parTransId="{13D00A30-53F0-4419-8203-C2DF2F7956D0}" sibTransId="{87A16497-B404-480E-A38A-97937AC78CC4}"/>
    <dgm:cxn modelId="{AFDE4658-FED7-4429-8B67-3E75BEB60817}" srcId="{DF3F9256-CA98-4936-BB8D-9BF08B5BCD98}" destId="{82476DB6-09C6-411F-8901-010C16D18785}" srcOrd="2" destOrd="0" parTransId="{E09D3217-00AC-4FC0-BBC0-3213EE0F2E28}" sibTransId="{627A3055-D7F2-4102-8ED2-90C73C9C5CB3}"/>
    <dgm:cxn modelId="{A6A7DC79-53A8-4340-9140-B44494E9BCA1}" type="presOf" srcId="{61E7ECEE-078A-467B-AC33-3EB6C2948CEB}" destId="{974EF6D5-3AFD-4F4F-A1E8-068E503A0F10}" srcOrd="0" destOrd="3" presId="urn:microsoft.com/office/officeart/2018/5/layout/CenteredIconLabelDescriptionList"/>
    <dgm:cxn modelId="{F9B76D7D-AC9C-40B0-8120-F509CA7CCE1D}" type="presOf" srcId="{713EDE23-7AE1-47D2-AD8F-C091C7BE33C9}" destId="{2F2FDF1A-8A4F-4486-A4D9-6ED0CD87680C}" srcOrd="0" destOrd="1" presId="urn:microsoft.com/office/officeart/2018/5/layout/CenteredIconLabelDescriptionList"/>
    <dgm:cxn modelId="{EC448781-4863-404B-9F3D-472ADF79F9FE}" srcId="{900806C3-C4C5-4A80-B763-CDC4F73F9142}" destId="{9AD323C2-123C-4709-B293-0224F1753401}" srcOrd="1" destOrd="0" parTransId="{0CDC557E-9D72-48E3-AD73-68E82B1C335B}" sibTransId="{29AAA00A-C13A-478C-BF56-2929E2D49C0F}"/>
    <dgm:cxn modelId="{BAB23983-C1AF-4453-AD60-9D17B5229EFD}" type="presOf" srcId="{BB5F9C93-9347-4596-9E5E-8688B135711E}" destId="{11E7A602-3B54-4252-9AE1-C7F7E566BAD7}" srcOrd="0" destOrd="4" presId="urn:microsoft.com/office/officeart/2018/5/layout/CenteredIconLabelDescriptionList"/>
    <dgm:cxn modelId="{FFFA5C87-0A65-427D-B69D-33C47A5957CD}" type="presOf" srcId="{015DE487-24BF-4677-945A-4557F5A6C6CA}" destId="{2F2FDF1A-8A4F-4486-A4D9-6ED0CD87680C}" srcOrd="0" destOrd="0" presId="urn:microsoft.com/office/officeart/2018/5/layout/CenteredIconLabelDescriptionList"/>
    <dgm:cxn modelId="{D7127791-5B9E-4737-8D2D-B167324E0A6C}" type="presOf" srcId="{900806C3-C4C5-4A80-B763-CDC4F73F9142}" destId="{0FEB75FD-9D4B-4B20-B4FB-480E778BD10C}" srcOrd="0" destOrd="0" presId="urn:microsoft.com/office/officeart/2018/5/layout/CenteredIconLabelDescriptionList"/>
    <dgm:cxn modelId="{F6EE0A92-965D-4341-85F1-3DEA1B7CF288}" srcId="{3393024E-489F-4578-81D3-AE563A9EB4F7}" destId="{77CE0E51-39A0-4DA5-9F11-7DB5F1EEFC15}" srcOrd="0" destOrd="0" parTransId="{EE5E75EB-8A9D-4BCE-8235-9866F97D14B8}" sibTransId="{3D81EE06-A718-4431-8B6D-5A44ED9DB0EE}"/>
    <dgm:cxn modelId="{D85C1597-3DFB-4B50-9AA9-BD16A4948125}" type="presOf" srcId="{5D3021DA-FFE6-45AF-933D-1F82AA783E10}" destId="{2F2FDF1A-8A4F-4486-A4D9-6ED0CD87680C}" srcOrd="0" destOrd="2" presId="urn:microsoft.com/office/officeart/2018/5/layout/CenteredIconLabelDescriptionList"/>
    <dgm:cxn modelId="{544D129B-3B05-47D4-98B9-106F0AA39262}" srcId="{DF3F9256-CA98-4936-BB8D-9BF08B5BCD98}" destId="{3393024E-489F-4578-81D3-AE563A9EB4F7}" srcOrd="1" destOrd="0" parTransId="{DDF60DE0-5533-4DF1-962E-40D80CB91B20}" sibTransId="{58FFEEA2-DB44-411B-91C4-9909F719B092}"/>
    <dgm:cxn modelId="{D188F49B-AF38-4691-85E4-712703704639}" type="presOf" srcId="{1D6B323D-D850-485B-802A-834A649CC028}" destId="{2F594479-DBAB-4AA8-B631-0A6A6742C5A3}" srcOrd="0" destOrd="0" presId="urn:microsoft.com/office/officeart/2018/5/layout/CenteredIconLabelDescriptionList"/>
    <dgm:cxn modelId="{C283AF9C-48FD-4019-82E0-C4132A14325E}" srcId="{DF3F9256-CA98-4936-BB8D-9BF08B5BCD98}" destId="{8A17D878-92CD-49DD-9C56-BD5298F9E415}" srcOrd="0" destOrd="0" parTransId="{8ACCED45-9225-4A79-8C4B-304F6EE32560}" sibTransId="{3A22D771-6F24-4F2F-ACEE-059E12721778}"/>
    <dgm:cxn modelId="{EB6C00BB-D3E2-41D8-B035-3D5DC915224B}" srcId="{900806C3-C4C5-4A80-B763-CDC4F73F9142}" destId="{1E11E3C4-C621-4AD0-B63C-1300E9276E51}" srcOrd="2" destOrd="0" parTransId="{9991A0F5-6305-4FC5-90FE-FA8B477FB474}" sibTransId="{4C74D9F3-0A57-4119-B188-6B4642024101}"/>
    <dgm:cxn modelId="{972535C2-4E97-4310-80B5-6651D61B9473}" type="presOf" srcId="{15D89120-5A03-4FDE-BDA7-7C80470E4BDA}" destId="{974EF6D5-3AFD-4F4F-A1E8-068E503A0F10}" srcOrd="0" destOrd="0" presId="urn:microsoft.com/office/officeart/2018/5/layout/CenteredIconLabelDescriptionList"/>
    <dgm:cxn modelId="{7FCFD2C3-C234-4324-AA38-CA3A7D1A4DEE}" type="presOf" srcId="{1E11E3C4-C621-4AD0-B63C-1300E9276E51}" destId="{974EF6D5-3AFD-4F4F-A1E8-068E503A0F10}" srcOrd="0" destOrd="2" presId="urn:microsoft.com/office/officeart/2018/5/layout/CenteredIconLabelDescriptionList"/>
    <dgm:cxn modelId="{38106FED-6471-4D67-BBA7-9CD3D4BE68FD}" type="presOf" srcId="{9AD323C2-123C-4709-B293-0224F1753401}" destId="{974EF6D5-3AFD-4F4F-A1E8-068E503A0F10}" srcOrd="0" destOrd="1" presId="urn:microsoft.com/office/officeart/2018/5/layout/CenteredIconLabelDescriptionList"/>
    <dgm:cxn modelId="{E444B0F6-A30F-43D4-B4F1-CB50B93EEDE0}" srcId="{21CB1EAB-708D-40BB-BCDF-190854FB3F66}" destId="{713EDE23-7AE1-47D2-AD8F-C091C7BE33C9}" srcOrd="1" destOrd="0" parTransId="{67D36FD3-7F00-4293-B029-4527BACF756A}" sibTransId="{C9E6AD72-30A1-4551-B5D3-894CB4BF763A}"/>
    <dgm:cxn modelId="{BAC9D4F7-359C-43E3-B9C2-25A27F7E43B8}" srcId="{21CB1EAB-708D-40BB-BCDF-190854FB3F66}" destId="{5D3021DA-FFE6-45AF-933D-1F82AA783E10}" srcOrd="2" destOrd="0" parTransId="{1DE3986B-B44A-40D2-8350-13051C5EE96C}" sibTransId="{528449C0-0875-407E-A15F-E17AA38C22C2}"/>
    <dgm:cxn modelId="{F7B1153B-6732-4EC7-8ED2-EFD447C5CA2C}" type="presParOf" srcId="{2F594479-DBAB-4AA8-B631-0A6A6742C5A3}" destId="{6AD47EA1-E568-486F-A87E-97B48AC74C78}" srcOrd="0" destOrd="0" presId="urn:microsoft.com/office/officeart/2018/5/layout/CenteredIconLabelDescriptionList"/>
    <dgm:cxn modelId="{74D87C10-CAE1-4E62-A61D-F9FE00632552}" type="presParOf" srcId="{6AD47EA1-E568-486F-A87E-97B48AC74C78}" destId="{4B4FA39D-58D7-4E4A-9D23-BC65F032F5CA}" srcOrd="0" destOrd="0" presId="urn:microsoft.com/office/officeart/2018/5/layout/CenteredIconLabelDescriptionList"/>
    <dgm:cxn modelId="{962A90CE-5515-48D1-94BD-FB9FD66E1D0A}" type="presParOf" srcId="{6AD47EA1-E568-486F-A87E-97B48AC74C78}" destId="{6FE22A68-CE7D-4D1F-89FD-8A0C151DACD9}" srcOrd="1" destOrd="0" presId="urn:microsoft.com/office/officeart/2018/5/layout/CenteredIconLabelDescriptionList"/>
    <dgm:cxn modelId="{17A126DE-AE31-4B26-881B-D2EED65A4B44}" type="presParOf" srcId="{6AD47EA1-E568-486F-A87E-97B48AC74C78}" destId="{0FEB75FD-9D4B-4B20-B4FB-480E778BD10C}" srcOrd="2" destOrd="0" presId="urn:microsoft.com/office/officeart/2018/5/layout/CenteredIconLabelDescriptionList"/>
    <dgm:cxn modelId="{3555E96E-8513-4933-AA7C-4DA2074D07EB}" type="presParOf" srcId="{6AD47EA1-E568-486F-A87E-97B48AC74C78}" destId="{F560C78C-AF04-4F4E-802D-3584EB262F3F}" srcOrd="3" destOrd="0" presId="urn:microsoft.com/office/officeart/2018/5/layout/CenteredIconLabelDescriptionList"/>
    <dgm:cxn modelId="{00A537DD-F3A1-4845-A6E8-78D71F14BDFD}" type="presParOf" srcId="{6AD47EA1-E568-486F-A87E-97B48AC74C78}" destId="{974EF6D5-3AFD-4F4F-A1E8-068E503A0F10}" srcOrd="4" destOrd="0" presId="urn:microsoft.com/office/officeart/2018/5/layout/CenteredIconLabelDescriptionList"/>
    <dgm:cxn modelId="{82328A70-9276-4062-84BE-15E74A49801B}" type="presParOf" srcId="{2F594479-DBAB-4AA8-B631-0A6A6742C5A3}" destId="{3A5127E4-F581-4AE3-BF5E-732955500E21}" srcOrd="1" destOrd="0" presId="urn:microsoft.com/office/officeart/2018/5/layout/CenteredIconLabelDescriptionList"/>
    <dgm:cxn modelId="{5ED52DD5-56B3-4080-8A93-34C02E1FDABF}" type="presParOf" srcId="{2F594479-DBAB-4AA8-B631-0A6A6742C5A3}" destId="{EEE48B2F-E945-4D21-805D-AA1B102D4AEB}" srcOrd="2" destOrd="0" presId="urn:microsoft.com/office/officeart/2018/5/layout/CenteredIconLabelDescriptionList"/>
    <dgm:cxn modelId="{DCEA2DB5-3833-448C-A562-9500C58FA8A3}" type="presParOf" srcId="{EEE48B2F-E945-4D21-805D-AA1B102D4AEB}" destId="{8C4F875A-85F7-4434-B72A-39A542596A12}" srcOrd="0" destOrd="0" presId="urn:microsoft.com/office/officeart/2018/5/layout/CenteredIconLabelDescriptionList"/>
    <dgm:cxn modelId="{A99F9089-CF79-484B-8BFB-ABD56D43A2D6}" type="presParOf" srcId="{EEE48B2F-E945-4D21-805D-AA1B102D4AEB}" destId="{A241B807-9B99-41BA-90F4-EDB3DAB44DF1}" srcOrd="1" destOrd="0" presId="urn:microsoft.com/office/officeart/2018/5/layout/CenteredIconLabelDescriptionList"/>
    <dgm:cxn modelId="{26652647-9CB7-493B-AA62-B139F3835083}" type="presParOf" srcId="{EEE48B2F-E945-4D21-805D-AA1B102D4AEB}" destId="{6929A00E-6C40-494B-A879-62C169D28EBC}" srcOrd="2" destOrd="0" presId="urn:microsoft.com/office/officeart/2018/5/layout/CenteredIconLabelDescriptionList"/>
    <dgm:cxn modelId="{9E94D244-AB9C-4FE5-8ECA-E8B4D1A69E66}" type="presParOf" srcId="{EEE48B2F-E945-4D21-805D-AA1B102D4AEB}" destId="{A1247FF0-19E0-45CF-810B-8900C75C83CB}" srcOrd="3" destOrd="0" presId="urn:microsoft.com/office/officeart/2018/5/layout/CenteredIconLabelDescriptionList"/>
    <dgm:cxn modelId="{8114263D-31AE-46E5-8075-CB531A41D05B}" type="presParOf" srcId="{EEE48B2F-E945-4D21-805D-AA1B102D4AEB}" destId="{11E7A602-3B54-4252-9AE1-C7F7E566BAD7}" srcOrd="4" destOrd="0" presId="urn:microsoft.com/office/officeart/2018/5/layout/CenteredIconLabelDescriptionList"/>
    <dgm:cxn modelId="{7D204E96-B85F-4B20-A50E-CA0295AAE4D2}" type="presParOf" srcId="{2F594479-DBAB-4AA8-B631-0A6A6742C5A3}" destId="{E7CEE2D1-E78C-4F74-99CF-70A43DF595BA}" srcOrd="3" destOrd="0" presId="urn:microsoft.com/office/officeart/2018/5/layout/CenteredIconLabelDescriptionList"/>
    <dgm:cxn modelId="{85043D72-A216-49EF-9F9D-84DC9C9B93E3}" type="presParOf" srcId="{2F594479-DBAB-4AA8-B631-0A6A6742C5A3}" destId="{CB529A18-A4F1-45D3-8E09-009A4AA14E9C}" srcOrd="4" destOrd="0" presId="urn:microsoft.com/office/officeart/2018/5/layout/CenteredIconLabelDescriptionList"/>
    <dgm:cxn modelId="{EB2DF8FF-3D9C-4948-86E3-EFCEF96E2615}" type="presParOf" srcId="{CB529A18-A4F1-45D3-8E09-009A4AA14E9C}" destId="{B7768ADD-EB2C-4B10-8BA5-280D82773B5C}" srcOrd="0" destOrd="0" presId="urn:microsoft.com/office/officeart/2018/5/layout/CenteredIconLabelDescriptionList"/>
    <dgm:cxn modelId="{E48BA1C6-DB1F-4588-921D-379DCA4E702D}" type="presParOf" srcId="{CB529A18-A4F1-45D3-8E09-009A4AA14E9C}" destId="{897388F0-4C1D-4CAF-82A3-BC4371E43754}" srcOrd="1" destOrd="0" presId="urn:microsoft.com/office/officeart/2018/5/layout/CenteredIconLabelDescriptionList"/>
    <dgm:cxn modelId="{6AC0DBA9-BC3E-44CC-BFC2-C8F7EF335D88}" type="presParOf" srcId="{CB529A18-A4F1-45D3-8E09-009A4AA14E9C}" destId="{18E18623-69B4-47DC-AC61-7E44CA6B80D5}" srcOrd="2" destOrd="0" presId="urn:microsoft.com/office/officeart/2018/5/layout/CenteredIconLabelDescriptionList"/>
    <dgm:cxn modelId="{A5B641A1-85FF-4316-A69D-E5152FC311B2}" type="presParOf" srcId="{CB529A18-A4F1-45D3-8E09-009A4AA14E9C}" destId="{39275951-EF79-4746-A1A0-A12F8CA3371B}" srcOrd="3" destOrd="0" presId="urn:microsoft.com/office/officeart/2018/5/layout/CenteredIconLabelDescriptionList"/>
    <dgm:cxn modelId="{FEAF6674-8987-4668-8783-5C1EA62F37EA}" type="presParOf" srcId="{CB529A18-A4F1-45D3-8E09-009A4AA14E9C}" destId="{2F2FDF1A-8A4F-4486-A4D9-6ED0CD87680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80A320-7E6A-4C02-8C0C-905D32C1585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05CC1A-2A56-44BE-B6AA-800FFA9F6994}">
      <dgm:prSet/>
      <dgm:spPr/>
      <dgm:t>
        <a:bodyPr/>
        <a:lstStyle/>
        <a:p>
          <a:r>
            <a:rPr lang="en-US"/>
            <a:t>Mechanism to handle exceptions</a:t>
          </a:r>
        </a:p>
      </dgm:t>
    </dgm:pt>
    <dgm:pt modelId="{090CA257-4831-401F-ADAA-F770AB015573}" type="parTrans" cxnId="{634011F3-7984-457D-9615-557D98D2F7F5}">
      <dgm:prSet/>
      <dgm:spPr/>
      <dgm:t>
        <a:bodyPr/>
        <a:lstStyle/>
        <a:p>
          <a:endParaRPr lang="en-US"/>
        </a:p>
      </dgm:t>
    </dgm:pt>
    <dgm:pt modelId="{ACE66DA2-322D-4ECF-BA23-CD684D75EEC8}" type="sibTrans" cxnId="{634011F3-7984-457D-9615-557D98D2F7F5}">
      <dgm:prSet/>
      <dgm:spPr/>
      <dgm:t>
        <a:bodyPr/>
        <a:lstStyle/>
        <a:p>
          <a:endParaRPr lang="en-US"/>
        </a:p>
      </dgm:t>
    </dgm:pt>
    <dgm:pt modelId="{14D2DD02-980B-407C-B7D1-327527EBC311}">
      <dgm:prSet/>
      <dgm:spPr/>
      <dgm:t>
        <a:bodyPr/>
        <a:lstStyle/>
        <a:p>
          <a:r>
            <a:rPr lang="en-US"/>
            <a:t>Application continue to run even if an error occurs</a:t>
          </a:r>
        </a:p>
      </dgm:t>
    </dgm:pt>
    <dgm:pt modelId="{2719DA04-597C-4BAB-ABC9-5FF75BF7E3D0}" type="parTrans" cxnId="{78841342-4D1D-40B8-8AF7-D5AEF12DD9A8}">
      <dgm:prSet/>
      <dgm:spPr/>
      <dgm:t>
        <a:bodyPr/>
        <a:lstStyle/>
        <a:p>
          <a:endParaRPr lang="en-US"/>
        </a:p>
      </dgm:t>
    </dgm:pt>
    <dgm:pt modelId="{EBDAE29A-FEF1-4B1C-880A-99B2A8636340}" type="sibTrans" cxnId="{78841342-4D1D-40B8-8AF7-D5AEF12DD9A8}">
      <dgm:prSet/>
      <dgm:spPr/>
      <dgm:t>
        <a:bodyPr/>
        <a:lstStyle/>
        <a:p>
          <a:endParaRPr lang="en-US"/>
        </a:p>
      </dgm:t>
    </dgm:pt>
    <dgm:pt modelId="{3322EFB4-C1AB-4B77-A265-BC9216B41D1A}">
      <dgm:prSet/>
      <dgm:spPr/>
      <dgm:t>
        <a:bodyPr/>
        <a:lstStyle/>
        <a:p>
          <a:r>
            <a:rPr lang="en-US"/>
            <a:t>Code in Try Block is executed and if an exception occurs its caught in catch block</a:t>
          </a:r>
        </a:p>
      </dgm:t>
    </dgm:pt>
    <dgm:pt modelId="{667A70D7-0056-4DD0-BFC2-7C2977BA84E7}" type="parTrans" cxnId="{1FF8366E-1D43-4756-A3DB-45C71D9C20FE}">
      <dgm:prSet/>
      <dgm:spPr/>
      <dgm:t>
        <a:bodyPr/>
        <a:lstStyle/>
        <a:p>
          <a:endParaRPr lang="en-US"/>
        </a:p>
      </dgm:t>
    </dgm:pt>
    <dgm:pt modelId="{5E384A5C-AA7E-49A9-8A88-2B709D01BE85}" type="sibTrans" cxnId="{1FF8366E-1D43-4756-A3DB-45C71D9C20FE}">
      <dgm:prSet/>
      <dgm:spPr/>
      <dgm:t>
        <a:bodyPr/>
        <a:lstStyle/>
        <a:p>
          <a:endParaRPr lang="en-US"/>
        </a:p>
      </dgm:t>
    </dgm:pt>
    <dgm:pt modelId="{B63B1D22-1B69-49FF-A205-C254F071C1AC}">
      <dgm:prSet/>
      <dgm:spPr/>
      <dgm:t>
        <a:bodyPr/>
        <a:lstStyle/>
        <a:p>
          <a:r>
            <a:rPr lang="en-US"/>
            <a:t>We can have multiple catch blocks for a single try block</a:t>
          </a:r>
        </a:p>
      </dgm:t>
    </dgm:pt>
    <dgm:pt modelId="{B06FDC0C-F64C-4586-96DB-B30E898FE5CA}" type="parTrans" cxnId="{C853FF71-F12A-4001-88F0-7D52C9C40567}">
      <dgm:prSet/>
      <dgm:spPr/>
      <dgm:t>
        <a:bodyPr/>
        <a:lstStyle/>
        <a:p>
          <a:endParaRPr lang="en-US"/>
        </a:p>
      </dgm:t>
    </dgm:pt>
    <dgm:pt modelId="{DEAE6782-0961-4DDB-8841-E85EEABC4B32}" type="sibTrans" cxnId="{C853FF71-F12A-4001-88F0-7D52C9C40567}">
      <dgm:prSet/>
      <dgm:spPr/>
      <dgm:t>
        <a:bodyPr/>
        <a:lstStyle/>
        <a:p>
          <a:endParaRPr lang="en-US"/>
        </a:p>
      </dgm:t>
    </dgm:pt>
    <dgm:pt modelId="{7D0DFC08-969D-49B1-8C79-4280A7F49338}">
      <dgm:prSet/>
      <dgm:spPr/>
      <dgm:t>
        <a:bodyPr/>
        <a:lstStyle/>
        <a:p>
          <a:r>
            <a:rPr lang="en-US" b="0" dirty="0"/>
            <a:t>Finally</a:t>
          </a:r>
          <a:r>
            <a:rPr lang="en-US" dirty="0"/>
            <a:t> is used – when we want a line/block of code to execute even if an exception occurs</a:t>
          </a:r>
        </a:p>
      </dgm:t>
    </dgm:pt>
    <dgm:pt modelId="{2BA26671-A76F-41F2-B5EC-FD2262A3EFC0}" type="parTrans" cxnId="{EF4AB058-272D-4B17-BD34-B416FD087C02}">
      <dgm:prSet/>
      <dgm:spPr/>
      <dgm:t>
        <a:bodyPr/>
        <a:lstStyle/>
        <a:p>
          <a:endParaRPr lang="en-US"/>
        </a:p>
      </dgm:t>
    </dgm:pt>
    <dgm:pt modelId="{04CA8C3D-EF9C-4371-AFD6-E38884F4DE2D}" type="sibTrans" cxnId="{EF4AB058-272D-4B17-BD34-B416FD087C02}">
      <dgm:prSet/>
      <dgm:spPr/>
      <dgm:t>
        <a:bodyPr/>
        <a:lstStyle/>
        <a:p>
          <a:endParaRPr lang="en-US"/>
        </a:p>
      </dgm:t>
    </dgm:pt>
    <dgm:pt modelId="{CB19D51F-75E6-475D-9684-145C07CAB85B}" type="pres">
      <dgm:prSet presAssocID="{B580A320-7E6A-4C02-8C0C-905D32C15857}" presName="vert0" presStyleCnt="0">
        <dgm:presLayoutVars>
          <dgm:dir/>
          <dgm:animOne val="branch"/>
          <dgm:animLvl val="lvl"/>
        </dgm:presLayoutVars>
      </dgm:prSet>
      <dgm:spPr/>
    </dgm:pt>
    <dgm:pt modelId="{83E191FF-6061-4BBE-B0CE-341F9AD718AF}" type="pres">
      <dgm:prSet presAssocID="{E205CC1A-2A56-44BE-B6AA-800FFA9F6994}" presName="thickLine" presStyleLbl="alignNode1" presStyleIdx="0" presStyleCnt="5"/>
      <dgm:spPr/>
    </dgm:pt>
    <dgm:pt modelId="{F34438A8-8600-4D5B-8BD9-D633BC5FC257}" type="pres">
      <dgm:prSet presAssocID="{E205CC1A-2A56-44BE-B6AA-800FFA9F6994}" presName="horz1" presStyleCnt="0"/>
      <dgm:spPr/>
    </dgm:pt>
    <dgm:pt modelId="{036BB96D-029E-475B-BBC0-E47A810074AD}" type="pres">
      <dgm:prSet presAssocID="{E205CC1A-2A56-44BE-B6AA-800FFA9F6994}" presName="tx1" presStyleLbl="revTx" presStyleIdx="0" presStyleCnt="5"/>
      <dgm:spPr/>
    </dgm:pt>
    <dgm:pt modelId="{80BDC156-58EC-4E8E-ABBD-D3B33EFD2024}" type="pres">
      <dgm:prSet presAssocID="{E205CC1A-2A56-44BE-B6AA-800FFA9F6994}" presName="vert1" presStyleCnt="0"/>
      <dgm:spPr/>
    </dgm:pt>
    <dgm:pt modelId="{E4DAE3F5-8394-46AF-87BF-BAC1C543F728}" type="pres">
      <dgm:prSet presAssocID="{14D2DD02-980B-407C-B7D1-327527EBC311}" presName="thickLine" presStyleLbl="alignNode1" presStyleIdx="1" presStyleCnt="5"/>
      <dgm:spPr/>
    </dgm:pt>
    <dgm:pt modelId="{DF8932E5-2559-4371-8738-AA855F463D49}" type="pres">
      <dgm:prSet presAssocID="{14D2DD02-980B-407C-B7D1-327527EBC311}" presName="horz1" presStyleCnt="0"/>
      <dgm:spPr/>
    </dgm:pt>
    <dgm:pt modelId="{32B3F601-5700-4C06-BF31-B106D7A39D08}" type="pres">
      <dgm:prSet presAssocID="{14D2DD02-980B-407C-B7D1-327527EBC311}" presName="tx1" presStyleLbl="revTx" presStyleIdx="1" presStyleCnt="5"/>
      <dgm:spPr/>
    </dgm:pt>
    <dgm:pt modelId="{1C9FFFD2-B43A-4D36-8007-0EE28170CCD0}" type="pres">
      <dgm:prSet presAssocID="{14D2DD02-980B-407C-B7D1-327527EBC311}" presName="vert1" presStyleCnt="0"/>
      <dgm:spPr/>
    </dgm:pt>
    <dgm:pt modelId="{00EDCA23-0B83-44BA-AB71-55EA6992B80E}" type="pres">
      <dgm:prSet presAssocID="{3322EFB4-C1AB-4B77-A265-BC9216B41D1A}" presName="thickLine" presStyleLbl="alignNode1" presStyleIdx="2" presStyleCnt="5"/>
      <dgm:spPr/>
    </dgm:pt>
    <dgm:pt modelId="{38746B1A-E3AC-4471-BA0F-51167FCED752}" type="pres">
      <dgm:prSet presAssocID="{3322EFB4-C1AB-4B77-A265-BC9216B41D1A}" presName="horz1" presStyleCnt="0"/>
      <dgm:spPr/>
    </dgm:pt>
    <dgm:pt modelId="{422A7F7B-4B49-435A-9DDA-65D5320B2925}" type="pres">
      <dgm:prSet presAssocID="{3322EFB4-C1AB-4B77-A265-BC9216B41D1A}" presName="tx1" presStyleLbl="revTx" presStyleIdx="2" presStyleCnt="5"/>
      <dgm:spPr/>
    </dgm:pt>
    <dgm:pt modelId="{18614E38-5CF1-4230-AF2E-B96015FA4FCD}" type="pres">
      <dgm:prSet presAssocID="{3322EFB4-C1AB-4B77-A265-BC9216B41D1A}" presName="vert1" presStyleCnt="0"/>
      <dgm:spPr/>
    </dgm:pt>
    <dgm:pt modelId="{D85CBCFF-C6B9-4F07-BDA1-F9CB116E857C}" type="pres">
      <dgm:prSet presAssocID="{B63B1D22-1B69-49FF-A205-C254F071C1AC}" presName="thickLine" presStyleLbl="alignNode1" presStyleIdx="3" presStyleCnt="5"/>
      <dgm:spPr/>
    </dgm:pt>
    <dgm:pt modelId="{FD83A254-B4DA-41D5-A959-354C24B45404}" type="pres">
      <dgm:prSet presAssocID="{B63B1D22-1B69-49FF-A205-C254F071C1AC}" presName="horz1" presStyleCnt="0"/>
      <dgm:spPr/>
    </dgm:pt>
    <dgm:pt modelId="{B5BE542D-9EB3-4454-BD78-448AC181178E}" type="pres">
      <dgm:prSet presAssocID="{B63B1D22-1B69-49FF-A205-C254F071C1AC}" presName="tx1" presStyleLbl="revTx" presStyleIdx="3" presStyleCnt="5"/>
      <dgm:spPr/>
    </dgm:pt>
    <dgm:pt modelId="{CC10B7DD-6FAF-42AA-8533-F588B61298D0}" type="pres">
      <dgm:prSet presAssocID="{B63B1D22-1B69-49FF-A205-C254F071C1AC}" presName="vert1" presStyleCnt="0"/>
      <dgm:spPr/>
    </dgm:pt>
    <dgm:pt modelId="{9E261F90-6652-400D-88AD-1744083F6058}" type="pres">
      <dgm:prSet presAssocID="{7D0DFC08-969D-49B1-8C79-4280A7F49338}" presName="thickLine" presStyleLbl="alignNode1" presStyleIdx="4" presStyleCnt="5"/>
      <dgm:spPr/>
    </dgm:pt>
    <dgm:pt modelId="{F1283334-D9BA-414A-962E-14C598AD9D81}" type="pres">
      <dgm:prSet presAssocID="{7D0DFC08-969D-49B1-8C79-4280A7F49338}" presName="horz1" presStyleCnt="0"/>
      <dgm:spPr/>
    </dgm:pt>
    <dgm:pt modelId="{77503EE5-F2AA-48CB-A320-B24FB7889B90}" type="pres">
      <dgm:prSet presAssocID="{7D0DFC08-969D-49B1-8C79-4280A7F49338}" presName="tx1" presStyleLbl="revTx" presStyleIdx="4" presStyleCnt="5"/>
      <dgm:spPr/>
    </dgm:pt>
    <dgm:pt modelId="{62DBE9F9-829E-4B6E-9446-0434DC3F56DD}" type="pres">
      <dgm:prSet presAssocID="{7D0DFC08-969D-49B1-8C79-4280A7F49338}" presName="vert1" presStyleCnt="0"/>
      <dgm:spPr/>
    </dgm:pt>
  </dgm:ptLst>
  <dgm:cxnLst>
    <dgm:cxn modelId="{3FDFE234-67F7-4BF2-86FF-35FBD34F4389}" type="presOf" srcId="{14D2DD02-980B-407C-B7D1-327527EBC311}" destId="{32B3F601-5700-4C06-BF31-B106D7A39D08}" srcOrd="0" destOrd="0" presId="urn:microsoft.com/office/officeart/2008/layout/LinedList"/>
    <dgm:cxn modelId="{78841342-4D1D-40B8-8AF7-D5AEF12DD9A8}" srcId="{B580A320-7E6A-4C02-8C0C-905D32C15857}" destId="{14D2DD02-980B-407C-B7D1-327527EBC311}" srcOrd="1" destOrd="0" parTransId="{2719DA04-597C-4BAB-ABC9-5FF75BF7E3D0}" sibTransId="{EBDAE29A-FEF1-4B1C-880A-99B2A8636340}"/>
    <dgm:cxn modelId="{1FF8366E-1D43-4756-A3DB-45C71D9C20FE}" srcId="{B580A320-7E6A-4C02-8C0C-905D32C15857}" destId="{3322EFB4-C1AB-4B77-A265-BC9216B41D1A}" srcOrd="2" destOrd="0" parTransId="{667A70D7-0056-4DD0-BFC2-7C2977BA84E7}" sibTransId="{5E384A5C-AA7E-49A9-8A88-2B709D01BE85}"/>
    <dgm:cxn modelId="{C853FF71-F12A-4001-88F0-7D52C9C40567}" srcId="{B580A320-7E6A-4C02-8C0C-905D32C15857}" destId="{B63B1D22-1B69-49FF-A205-C254F071C1AC}" srcOrd="3" destOrd="0" parTransId="{B06FDC0C-F64C-4586-96DB-B30E898FE5CA}" sibTransId="{DEAE6782-0961-4DDB-8841-E85EEABC4B32}"/>
    <dgm:cxn modelId="{EF4AB058-272D-4B17-BD34-B416FD087C02}" srcId="{B580A320-7E6A-4C02-8C0C-905D32C15857}" destId="{7D0DFC08-969D-49B1-8C79-4280A7F49338}" srcOrd="4" destOrd="0" parTransId="{2BA26671-A76F-41F2-B5EC-FD2262A3EFC0}" sibTransId="{04CA8C3D-EF9C-4371-AFD6-E38884F4DE2D}"/>
    <dgm:cxn modelId="{FD183D7E-6BD1-436F-94ED-B945B4FFDB0F}" type="presOf" srcId="{7D0DFC08-969D-49B1-8C79-4280A7F49338}" destId="{77503EE5-F2AA-48CB-A320-B24FB7889B90}" srcOrd="0" destOrd="0" presId="urn:microsoft.com/office/officeart/2008/layout/LinedList"/>
    <dgm:cxn modelId="{8C35977F-7672-4CC1-ADF3-C01E0EA0E02D}" type="presOf" srcId="{E205CC1A-2A56-44BE-B6AA-800FFA9F6994}" destId="{036BB96D-029E-475B-BBC0-E47A810074AD}" srcOrd="0" destOrd="0" presId="urn:microsoft.com/office/officeart/2008/layout/LinedList"/>
    <dgm:cxn modelId="{7C58F382-DC01-4BBA-B7F1-64DD98C8D5A2}" type="presOf" srcId="{B580A320-7E6A-4C02-8C0C-905D32C15857}" destId="{CB19D51F-75E6-475D-9684-145C07CAB85B}" srcOrd="0" destOrd="0" presId="urn:microsoft.com/office/officeart/2008/layout/LinedList"/>
    <dgm:cxn modelId="{05980299-9124-433E-A74C-B3774AB27E32}" type="presOf" srcId="{B63B1D22-1B69-49FF-A205-C254F071C1AC}" destId="{B5BE542D-9EB3-4454-BD78-448AC181178E}" srcOrd="0" destOrd="0" presId="urn:microsoft.com/office/officeart/2008/layout/LinedList"/>
    <dgm:cxn modelId="{428145A8-91E3-4D3F-AF39-0C5241D80D6B}" type="presOf" srcId="{3322EFB4-C1AB-4B77-A265-BC9216B41D1A}" destId="{422A7F7B-4B49-435A-9DDA-65D5320B2925}" srcOrd="0" destOrd="0" presId="urn:microsoft.com/office/officeart/2008/layout/LinedList"/>
    <dgm:cxn modelId="{634011F3-7984-457D-9615-557D98D2F7F5}" srcId="{B580A320-7E6A-4C02-8C0C-905D32C15857}" destId="{E205CC1A-2A56-44BE-B6AA-800FFA9F6994}" srcOrd="0" destOrd="0" parTransId="{090CA257-4831-401F-ADAA-F770AB015573}" sibTransId="{ACE66DA2-322D-4ECF-BA23-CD684D75EEC8}"/>
    <dgm:cxn modelId="{065B8181-3168-473F-B3FD-CA7DCD910028}" type="presParOf" srcId="{CB19D51F-75E6-475D-9684-145C07CAB85B}" destId="{83E191FF-6061-4BBE-B0CE-341F9AD718AF}" srcOrd="0" destOrd="0" presId="urn:microsoft.com/office/officeart/2008/layout/LinedList"/>
    <dgm:cxn modelId="{1D76E0FB-59F5-4947-A334-7F3D68F9BFCE}" type="presParOf" srcId="{CB19D51F-75E6-475D-9684-145C07CAB85B}" destId="{F34438A8-8600-4D5B-8BD9-D633BC5FC257}" srcOrd="1" destOrd="0" presId="urn:microsoft.com/office/officeart/2008/layout/LinedList"/>
    <dgm:cxn modelId="{293000D8-94D3-484C-A328-8886F285DF4F}" type="presParOf" srcId="{F34438A8-8600-4D5B-8BD9-D633BC5FC257}" destId="{036BB96D-029E-475B-BBC0-E47A810074AD}" srcOrd="0" destOrd="0" presId="urn:microsoft.com/office/officeart/2008/layout/LinedList"/>
    <dgm:cxn modelId="{8695871B-E549-42E4-AD14-070D1AA4C783}" type="presParOf" srcId="{F34438A8-8600-4D5B-8BD9-D633BC5FC257}" destId="{80BDC156-58EC-4E8E-ABBD-D3B33EFD2024}" srcOrd="1" destOrd="0" presId="urn:microsoft.com/office/officeart/2008/layout/LinedList"/>
    <dgm:cxn modelId="{9B8551DB-7B10-47AC-B04F-3501A014F7AE}" type="presParOf" srcId="{CB19D51F-75E6-475D-9684-145C07CAB85B}" destId="{E4DAE3F5-8394-46AF-87BF-BAC1C543F728}" srcOrd="2" destOrd="0" presId="urn:microsoft.com/office/officeart/2008/layout/LinedList"/>
    <dgm:cxn modelId="{83E7BDA6-E5EA-4602-AA2E-4B478EBCB95F}" type="presParOf" srcId="{CB19D51F-75E6-475D-9684-145C07CAB85B}" destId="{DF8932E5-2559-4371-8738-AA855F463D49}" srcOrd="3" destOrd="0" presId="urn:microsoft.com/office/officeart/2008/layout/LinedList"/>
    <dgm:cxn modelId="{885D5589-D994-4C25-9CDC-457D4988AC95}" type="presParOf" srcId="{DF8932E5-2559-4371-8738-AA855F463D49}" destId="{32B3F601-5700-4C06-BF31-B106D7A39D08}" srcOrd="0" destOrd="0" presId="urn:microsoft.com/office/officeart/2008/layout/LinedList"/>
    <dgm:cxn modelId="{F0FD4846-1A95-4DD4-AFB0-976912C8600B}" type="presParOf" srcId="{DF8932E5-2559-4371-8738-AA855F463D49}" destId="{1C9FFFD2-B43A-4D36-8007-0EE28170CCD0}" srcOrd="1" destOrd="0" presId="urn:microsoft.com/office/officeart/2008/layout/LinedList"/>
    <dgm:cxn modelId="{C5525577-7315-45D5-A974-0E8B8EF2D88E}" type="presParOf" srcId="{CB19D51F-75E6-475D-9684-145C07CAB85B}" destId="{00EDCA23-0B83-44BA-AB71-55EA6992B80E}" srcOrd="4" destOrd="0" presId="urn:microsoft.com/office/officeart/2008/layout/LinedList"/>
    <dgm:cxn modelId="{9E46868E-214D-498E-AA53-C8E83DACD64F}" type="presParOf" srcId="{CB19D51F-75E6-475D-9684-145C07CAB85B}" destId="{38746B1A-E3AC-4471-BA0F-51167FCED752}" srcOrd="5" destOrd="0" presId="urn:microsoft.com/office/officeart/2008/layout/LinedList"/>
    <dgm:cxn modelId="{D10848C9-9A6B-4AB5-A9CF-E3C196A5675C}" type="presParOf" srcId="{38746B1A-E3AC-4471-BA0F-51167FCED752}" destId="{422A7F7B-4B49-435A-9DDA-65D5320B2925}" srcOrd="0" destOrd="0" presId="urn:microsoft.com/office/officeart/2008/layout/LinedList"/>
    <dgm:cxn modelId="{7A064765-C599-43BF-B02B-7A36B4A0291E}" type="presParOf" srcId="{38746B1A-E3AC-4471-BA0F-51167FCED752}" destId="{18614E38-5CF1-4230-AF2E-B96015FA4FCD}" srcOrd="1" destOrd="0" presId="urn:microsoft.com/office/officeart/2008/layout/LinedList"/>
    <dgm:cxn modelId="{F7778CF3-A701-47A3-804E-4E1A4D360DB0}" type="presParOf" srcId="{CB19D51F-75E6-475D-9684-145C07CAB85B}" destId="{D85CBCFF-C6B9-4F07-BDA1-F9CB116E857C}" srcOrd="6" destOrd="0" presId="urn:microsoft.com/office/officeart/2008/layout/LinedList"/>
    <dgm:cxn modelId="{921564A0-B01C-4B63-B8CA-8BB5AD9A88E4}" type="presParOf" srcId="{CB19D51F-75E6-475D-9684-145C07CAB85B}" destId="{FD83A254-B4DA-41D5-A959-354C24B45404}" srcOrd="7" destOrd="0" presId="urn:microsoft.com/office/officeart/2008/layout/LinedList"/>
    <dgm:cxn modelId="{A2769D40-A9A3-4B16-AC82-7FE7A2354FF7}" type="presParOf" srcId="{FD83A254-B4DA-41D5-A959-354C24B45404}" destId="{B5BE542D-9EB3-4454-BD78-448AC181178E}" srcOrd="0" destOrd="0" presId="urn:microsoft.com/office/officeart/2008/layout/LinedList"/>
    <dgm:cxn modelId="{E53C8978-3816-4CB3-BD76-7FAD3091A243}" type="presParOf" srcId="{FD83A254-B4DA-41D5-A959-354C24B45404}" destId="{CC10B7DD-6FAF-42AA-8533-F588B61298D0}" srcOrd="1" destOrd="0" presId="urn:microsoft.com/office/officeart/2008/layout/LinedList"/>
    <dgm:cxn modelId="{E5165D36-325F-46CC-AF4E-7CBC28F8318F}" type="presParOf" srcId="{CB19D51F-75E6-475D-9684-145C07CAB85B}" destId="{9E261F90-6652-400D-88AD-1744083F6058}" srcOrd="8" destOrd="0" presId="urn:microsoft.com/office/officeart/2008/layout/LinedList"/>
    <dgm:cxn modelId="{EE02C795-028D-4218-AEB4-2BB503E0C271}" type="presParOf" srcId="{CB19D51F-75E6-475D-9684-145C07CAB85B}" destId="{F1283334-D9BA-414A-962E-14C598AD9D81}" srcOrd="9" destOrd="0" presId="urn:microsoft.com/office/officeart/2008/layout/LinedList"/>
    <dgm:cxn modelId="{0C79199A-DFE4-4771-BBD6-2C082ADFCB82}" type="presParOf" srcId="{F1283334-D9BA-414A-962E-14C598AD9D81}" destId="{77503EE5-F2AA-48CB-A320-B24FB7889B90}" srcOrd="0" destOrd="0" presId="urn:microsoft.com/office/officeart/2008/layout/LinedList"/>
    <dgm:cxn modelId="{8D1979AC-2622-438B-90F0-DFC5B300C35D}" type="presParOf" srcId="{F1283334-D9BA-414A-962E-14C598AD9D81}" destId="{62DBE9F9-829E-4B6E-9446-0434DC3F56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0019E1-E48B-4AD7-A71C-8A54824375A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67D74C42-D532-4475-9D0E-1965819D679C}">
      <dgm:prSet/>
      <dgm:spPr/>
      <dgm:t>
        <a:bodyPr/>
        <a:lstStyle/>
        <a:p>
          <a:r>
            <a:rPr lang="en-US"/>
            <a:t>Implementation of Doubly linked list data structure</a:t>
          </a:r>
        </a:p>
      </dgm:t>
    </dgm:pt>
    <dgm:pt modelId="{901400E9-129F-4EEF-A63E-7F8A291162BF}" type="parTrans" cxnId="{782C4D91-8B3E-465C-8470-8A8BE77AE905}">
      <dgm:prSet/>
      <dgm:spPr/>
      <dgm:t>
        <a:bodyPr/>
        <a:lstStyle/>
        <a:p>
          <a:endParaRPr lang="en-US"/>
        </a:p>
      </dgm:t>
    </dgm:pt>
    <dgm:pt modelId="{D7523D81-4073-4A47-A76F-FD5A13C04850}" type="sibTrans" cxnId="{782C4D91-8B3E-465C-8470-8A8BE77AE905}">
      <dgm:prSet/>
      <dgm:spPr/>
      <dgm:t>
        <a:bodyPr/>
        <a:lstStyle/>
        <a:p>
          <a:endParaRPr lang="en-US"/>
        </a:p>
      </dgm:t>
    </dgm:pt>
    <dgm:pt modelId="{204C51C3-FE36-446D-A29A-3E9F1313698C}">
      <dgm:prSet/>
      <dgm:spPr/>
      <dgm:t>
        <a:bodyPr/>
        <a:lstStyle/>
        <a:p>
          <a:r>
            <a:rPr lang="en-US"/>
            <a:t>Implements List and Deque Interfaces</a:t>
          </a:r>
        </a:p>
      </dgm:t>
    </dgm:pt>
    <dgm:pt modelId="{3FC052C6-A131-4CC7-8E55-DCC01938E45B}" type="parTrans" cxnId="{49E3AB81-0ED7-4B05-8211-2F44A76E2734}">
      <dgm:prSet/>
      <dgm:spPr/>
      <dgm:t>
        <a:bodyPr/>
        <a:lstStyle/>
        <a:p>
          <a:endParaRPr lang="en-US"/>
        </a:p>
      </dgm:t>
    </dgm:pt>
    <dgm:pt modelId="{7C953492-B410-4762-8520-47BF39BD3349}" type="sibTrans" cxnId="{49E3AB81-0ED7-4B05-8211-2F44A76E2734}">
      <dgm:prSet/>
      <dgm:spPr/>
      <dgm:t>
        <a:bodyPr/>
        <a:lstStyle/>
        <a:p>
          <a:endParaRPr lang="en-US"/>
        </a:p>
      </dgm:t>
    </dgm:pt>
    <dgm:pt modelId="{5C7DD877-6DEF-402E-BE29-36446D5FD5BE}">
      <dgm:prSet/>
      <dgm:spPr/>
      <dgm:t>
        <a:bodyPr/>
        <a:lstStyle/>
        <a:p>
          <a:r>
            <a:rPr lang="en-US"/>
            <a:t>Maintains the insertion order</a:t>
          </a:r>
        </a:p>
      </dgm:t>
    </dgm:pt>
    <dgm:pt modelId="{D15AF694-4CB6-4BE0-8FFE-09529EAD27A8}" type="parTrans" cxnId="{675DAB0E-DFDF-4898-8789-BF507C317008}">
      <dgm:prSet/>
      <dgm:spPr/>
      <dgm:t>
        <a:bodyPr/>
        <a:lstStyle/>
        <a:p>
          <a:endParaRPr lang="en-US"/>
        </a:p>
      </dgm:t>
    </dgm:pt>
    <dgm:pt modelId="{02E0295E-8EE2-4A63-812C-1903B794F1B4}" type="sibTrans" cxnId="{675DAB0E-DFDF-4898-8789-BF507C317008}">
      <dgm:prSet/>
      <dgm:spPr/>
      <dgm:t>
        <a:bodyPr/>
        <a:lstStyle/>
        <a:p>
          <a:endParaRPr lang="en-US"/>
        </a:p>
      </dgm:t>
    </dgm:pt>
    <dgm:pt modelId="{26D52F92-C95D-4622-8E9F-4EC5D192EFC5}">
      <dgm:prSet/>
      <dgm:spPr/>
      <dgm:t>
        <a:bodyPr/>
        <a:lstStyle/>
        <a:p>
          <a:r>
            <a:rPr lang="en-US"/>
            <a:t>Non synchronized</a:t>
          </a:r>
        </a:p>
      </dgm:t>
    </dgm:pt>
    <dgm:pt modelId="{3EA114B2-08E1-4C3F-99A2-6D44CFE9882B}" type="parTrans" cxnId="{D823E3BB-7BEC-427E-8BA5-5FE401273BA4}">
      <dgm:prSet/>
      <dgm:spPr/>
      <dgm:t>
        <a:bodyPr/>
        <a:lstStyle/>
        <a:p>
          <a:endParaRPr lang="en-US"/>
        </a:p>
      </dgm:t>
    </dgm:pt>
    <dgm:pt modelId="{EE584E8D-1950-4448-A1E7-493B31A61107}" type="sibTrans" cxnId="{D823E3BB-7BEC-427E-8BA5-5FE401273BA4}">
      <dgm:prSet/>
      <dgm:spPr/>
      <dgm:t>
        <a:bodyPr/>
        <a:lstStyle/>
        <a:p>
          <a:endParaRPr lang="en-US"/>
        </a:p>
      </dgm:t>
    </dgm:pt>
    <dgm:pt modelId="{7D5750C4-4893-4359-AD26-5B0565CD962E}">
      <dgm:prSet/>
      <dgm:spPr/>
      <dgm:t>
        <a:bodyPr/>
        <a:lstStyle/>
        <a:p>
          <a:r>
            <a:rPr lang="en-US"/>
            <a:t>Does not support accessing elements randomly</a:t>
          </a:r>
        </a:p>
      </dgm:t>
    </dgm:pt>
    <dgm:pt modelId="{FFAFEC60-1AFB-435A-8789-2308BF2AB5BF}" type="parTrans" cxnId="{1BE8B672-0E03-491C-BDF2-0728BC39EBDB}">
      <dgm:prSet/>
      <dgm:spPr/>
      <dgm:t>
        <a:bodyPr/>
        <a:lstStyle/>
        <a:p>
          <a:endParaRPr lang="en-US"/>
        </a:p>
      </dgm:t>
    </dgm:pt>
    <dgm:pt modelId="{4244B458-E8EF-46B7-85E5-CD6E6BCEAE30}" type="sibTrans" cxnId="{1BE8B672-0E03-491C-BDF2-0728BC39EBDB}">
      <dgm:prSet/>
      <dgm:spPr/>
      <dgm:t>
        <a:bodyPr/>
        <a:lstStyle/>
        <a:p>
          <a:endParaRPr lang="en-US"/>
        </a:p>
      </dgm:t>
    </dgm:pt>
    <dgm:pt modelId="{613A509D-E3F2-47F5-930F-23D076EC7F9A}" type="pres">
      <dgm:prSet presAssocID="{D30019E1-E48B-4AD7-A71C-8A54824375AE}" presName="linear" presStyleCnt="0">
        <dgm:presLayoutVars>
          <dgm:animLvl val="lvl"/>
          <dgm:resizeHandles val="exact"/>
        </dgm:presLayoutVars>
      </dgm:prSet>
      <dgm:spPr/>
    </dgm:pt>
    <dgm:pt modelId="{12705361-892B-4AF0-B90E-F6CF911B4D4C}" type="pres">
      <dgm:prSet presAssocID="{67D74C42-D532-4475-9D0E-1965819D679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996D9F-3F28-4504-AA1B-2FA270C09FC7}" type="pres">
      <dgm:prSet presAssocID="{D7523D81-4073-4A47-A76F-FD5A13C04850}" presName="spacer" presStyleCnt="0"/>
      <dgm:spPr/>
    </dgm:pt>
    <dgm:pt modelId="{593E60DF-CFBB-4A83-8B18-8104B016A2EC}" type="pres">
      <dgm:prSet presAssocID="{204C51C3-FE36-446D-A29A-3E9F1313698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E4F9BB-3074-427F-B916-7E27B8939200}" type="pres">
      <dgm:prSet presAssocID="{7C953492-B410-4762-8520-47BF39BD3349}" presName="spacer" presStyleCnt="0"/>
      <dgm:spPr/>
    </dgm:pt>
    <dgm:pt modelId="{AB075216-FFC3-4902-A630-BF0E12EB7E65}" type="pres">
      <dgm:prSet presAssocID="{5C7DD877-6DEF-402E-BE29-36446D5FD5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2F0867-33C2-4ACA-8B6F-50CF717CC637}" type="pres">
      <dgm:prSet presAssocID="{02E0295E-8EE2-4A63-812C-1903B794F1B4}" presName="spacer" presStyleCnt="0"/>
      <dgm:spPr/>
    </dgm:pt>
    <dgm:pt modelId="{139D3C1D-F213-46ED-B8C5-0CDE7AC3621E}" type="pres">
      <dgm:prSet presAssocID="{26D52F92-C95D-4622-8E9F-4EC5D192EF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690C7C-EF6D-431C-BCDD-FFC0CE330806}" type="pres">
      <dgm:prSet presAssocID="{EE584E8D-1950-4448-A1E7-493B31A61107}" presName="spacer" presStyleCnt="0"/>
      <dgm:spPr/>
    </dgm:pt>
    <dgm:pt modelId="{46B92EE4-AD82-4113-8D62-A10C13ADF3B8}" type="pres">
      <dgm:prSet presAssocID="{7D5750C4-4893-4359-AD26-5B0565CD962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75DAB0E-DFDF-4898-8789-BF507C317008}" srcId="{D30019E1-E48B-4AD7-A71C-8A54824375AE}" destId="{5C7DD877-6DEF-402E-BE29-36446D5FD5BE}" srcOrd="2" destOrd="0" parTransId="{D15AF694-4CB6-4BE0-8FFE-09529EAD27A8}" sibTransId="{02E0295E-8EE2-4A63-812C-1903B794F1B4}"/>
    <dgm:cxn modelId="{A0336040-F3C9-4C68-B1CA-9AADDD419569}" type="presOf" srcId="{26D52F92-C95D-4622-8E9F-4EC5D192EFC5}" destId="{139D3C1D-F213-46ED-B8C5-0CDE7AC3621E}" srcOrd="0" destOrd="0" presId="urn:microsoft.com/office/officeart/2005/8/layout/vList2"/>
    <dgm:cxn modelId="{1BE8B672-0E03-491C-BDF2-0728BC39EBDB}" srcId="{D30019E1-E48B-4AD7-A71C-8A54824375AE}" destId="{7D5750C4-4893-4359-AD26-5B0565CD962E}" srcOrd="4" destOrd="0" parTransId="{FFAFEC60-1AFB-435A-8789-2308BF2AB5BF}" sibTransId="{4244B458-E8EF-46B7-85E5-CD6E6BCEAE30}"/>
    <dgm:cxn modelId="{9E33B079-B7E7-477B-B8E4-3C940567CC2F}" type="presOf" srcId="{7D5750C4-4893-4359-AD26-5B0565CD962E}" destId="{46B92EE4-AD82-4113-8D62-A10C13ADF3B8}" srcOrd="0" destOrd="0" presId="urn:microsoft.com/office/officeart/2005/8/layout/vList2"/>
    <dgm:cxn modelId="{49E3AB81-0ED7-4B05-8211-2F44A76E2734}" srcId="{D30019E1-E48B-4AD7-A71C-8A54824375AE}" destId="{204C51C3-FE36-446D-A29A-3E9F1313698C}" srcOrd="1" destOrd="0" parTransId="{3FC052C6-A131-4CC7-8E55-DCC01938E45B}" sibTransId="{7C953492-B410-4762-8520-47BF39BD3349}"/>
    <dgm:cxn modelId="{782C4D91-8B3E-465C-8470-8A8BE77AE905}" srcId="{D30019E1-E48B-4AD7-A71C-8A54824375AE}" destId="{67D74C42-D532-4475-9D0E-1965819D679C}" srcOrd="0" destOrd="0" parTransId="{901400E9-129F-4EEF-A63E-7F8A291162BF}" sibTransId="{D7523D81-4073-4A47-A76F-FD5A13C04850}"/>
    <dgm:cxn modelId="{615F689C-5B74-4254-AA52-B36200745484}" type="presOf" srcId="{67D74C42-D532-4475-9D0E-1965819D679C}" destId="{12705361-892B-4AF0-B90E-F6CF911B4D4C}" srcOrd="0" destOrd="0" presId="urn:microsoft.com/office/officeart/2005/8/layout/vList2"/>
    <dgm:cxn modelId="{E87FCCB9-EB1A-464D-AF29-BB1EED81E5EC}" type="presOf" srcId="{204C51C3-FE36-446D-A29A-3E9F1313698C}" destId="{593E60DF-CFBB-4A83-8B18-8104B016A2EC}" srcOrd="0" destOrd="0" presId="urn:microsoft.com/office/officeart/2005/8/layout/vList2"/>
    <dgm:cxn modelId="{AE9FE1BA-4E20-427B-ADA4-73902DDB6286}" type="presOf" srcId="{D30019E1-E48B-4AD7-A71C-8A54824375AE}" destId="{613A509D-E3F2-47F5-930F-23D076EC7F9A}" srcOrd="0" destOrd="0" presId="urn:microsoft.com/office/officeart/2005/8/layout/vList2"/>
    <dgm:cxn modelId="{D823E3BB-7BEC-427E-8BA5-5FE401273BA4}" srcId="{D30019E1-E48B-4AD7-A71C-8A54824375AE}" destId="{26D52F92-C95D-4622-8E9F-4EC5D192EFC5}" srcOrd="3" destOrd="0" parTransId="{3EA114B2-08E1-4C3F-99A2-6D44CFE9882B}" sibTransId="{EE584E8D-1950-4448-A1E7-493B31A61107}"/>
    <dgm:cxn modelId="{8395F1FD-A18A-4FC4-B141-EB0E990FF7BD}" type="presOf" srcId="{5C7DD877-6DEF-402E-BE29-36446D5FD5BE}" destId="{AB075216-FFC3-4902-A630-BF0E12EB7E65}" srcOrd="0" destOrd="0" presId="urn:microsoft.com/office/officeart/2005/8/layout/vList2"/>
    <dgm:cxn modelId="{9FEF1F39-4610-4EDB-BCA1-EA0B928BFFB9}" type="presParOf" srcId="{613A509D-E3F2-47F5-930F-23D076EC7F9A}" destId="{12705361-892B-4AF0-B90E-F6CF911B4D4C}" srcOrd="0" destOrd="0" presId="urn:microsoft.com/office/officeart/2005/8/layout/vList2"/>
    <dgm:cxn modelId="{65C54DFB-D06A-40A9-B2F5-06A7E3A3359C}" type="presParOf" srcId="{613A509D-E3F2-47F5-930F-23D076EC7F9A}" destId="{BD996D9F-3F28-4504-AA1B-2FA270C09FC7}" srcOrd="1" destOrd="0" presId="urn:microsoft.com/office/officeart/2005/8/layout/vList2"/>
    <dgm:cxn modelId="{3CC30496-B1F5-41C4-BB0B-684C770473B8}" type="presParOf" srcId="{613A509D-E3F2-47F5-930F-23D076EC7F9A}" destId="{593E60DF-CFBB-4A83-8B18-8104B016A2EC}" srcOrd="2" destOrd="0" presId="urn:microsoft.com/office/officeart/2005/8/layout/vList2"/>
    <dgm:cxn modelId="{407C8319-5C4E-431E-866A-778CCA668941}" type="presParOf" srcId="{613A509D-E3F2-47F5-930F-23D076EC7F9A}" destId="{26E4F9BB-3074-427F-B916-7E27B8939200}" srcOrd="3" destOrd="0" presId="urn:microsoft.com/office/officeart/2005/8/layout/vList2"/>
    <dgm:cxn modelId="{8022C2F6-486B-413F-BD3A-AC0718CB1F05}" type="presParOf" srcId="{613A509D-E3F2-47F5-930F-23D076EC7F9A}" destId="{AB075216-FFC3-4902-A630-BF0E12EB7E65}" srcOrd="4" destOrd="0" presId="urn:microsoft.com/office/officeart/2005/8/layout/vList2"/>
    <dgm:cxn modelId="{86B76400-17E6-4ECF-A58B-40B4D42F1AFD}" type="presParOf" srcId="{613A509D-E3F2-47F5-930F-23D076EC7F9A}" destId="{742F0867-33C2-4ACA-8B6F-50CF717CC637}" srcOrd="5" destOrd="0" presId="urn:microsoft.com/office/officeart/2005/8/layout/vList2"/>
    <dgm:cxn modelId="{F28B8E2A-AFC8-439E-A5BF-EC858BFAD5EF}" type="presParOf" srcId="{613A509D-E3F2-47F5-930F-23D076EC7F9A}" destId="{139D3C1D-F213-46ED-B8C5-0CDE7AC3621E}" srcOrd="6" destOrd="0" presId="urn:microsoft.com/office/officeart/2005/8/layout/vList2"/>
    <dgm:cxn modelId="{73F56183-5F25-4881-8B2C-60D326AC798D}" type="presParOf" srcId="{613A509D-E3F2-47F5-930F-23D076EC7F9A}" destId="{CB690C7C-EF6D-431C-BCDD-FFC0CE330806}" srcOrd="7" destOrd="0" presId="urn:microsoft.com/office/officeart/2005/8/layout/vList2"/>
    <dgm:cxn modelId="{4FCD79F2-634F-49DE-B8B8-30F5A5F62C34}" type="presParOf" srcId="{613A509D-E3F2-47F5-930F-23D076EC7F9A}" destId="{46B92EE4-AD82-4113-8D62-A10C13ADF3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329F-4BA3-49E7-A3AD-B031389365B4}">
      <dsp:nvSpPr>
        <dsp:cNvPr id="0" name=""/>
        <dsp:cNvSpPr/>
      </dsp:nvSpPr>
      <dsp:spPr>
        <a:xfrm>
          <a:off x="1473083" y="356767"/>
          <a:ext cx="1012620" cy="10126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65362-B37D-4AF8-A0D0-689F3272EB01}">
      <dsp:nvSpPr>
        <dsp:cNvPr id="0" name=""/>
        <dsp:cNvSpPr/>
      </dsp:nvSpPr>
      <dsp:spPr>
        <a:xfrm>
          <a:off x="854260" y="1692661"/>
          <a:ext cx="2250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containers that store data in memory</a:t>
          </a:r>
          <a:endParaRPr lang="en-US" sz="1400" kern="1200"/>
        </a:p>
      </dsp:txBody>
      <dsp:txXfrm>
        <a:off x="854260" y="1692661"/>
        <a:ext cx="2250267" cy="720000"/>
      </dsp:txXfrm>
    </dsp:sp>
    <dsp:sp modelId="{1898074E-C6BC-454D-8AB4-223D58725C68}">
      <dsp:nvSpPr>
        <dsp:cNvPr id="0" name=""/>
        <dsp:cNvSpPr/>
      </dsp:nvSpPr>
      <dsp:spPr>
        <a:xfrm>
          <a:off x="4117147" y="356767"/>
          <a:ext cx="1012620" cy="10126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AF3E8-073B-4F43-9707-B3200770C3F6}">
      <dsp:nvSpPr>
        <dsp:cNvPr id="0" name=""/>
        <dsp:cNvSpPr/>
      </dsp:nvSpPr>
      <dsp:spPr>
        <a:xfrm>
          <a:off x="3498324" y="1692661"/>
          <a:ext cx="2250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Java is statically typed language – variables are named with the type of data</a:t>
          </a:r>
        </a:p>
      </dsp:txBody>
      <dsp:txXfrm>
        <a:off x="3498324" y="1692661"/>
        <a:ext cx="2250267" cy="720000"/>
      </dsp:txXfrm>
    </dsp:sp>
    <dsp:sp modelId="{F831990B-B09A-4C20-8F12-08AF19D8908B}">
      <dsp:nvSpPr>
        <dsp:cNvPr id="0" name=""/>
        <dsp:cNvSpPr/>
      </dsp:nvSpPr>
      <dsp:spPr>
        <a:xfrm>
          <a:off x="2795115" y="2975227"/>
          <a:ext cx="1012620" cy="10126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A5101-FBB7-4AB3-8CC5-2B898BEAD90C}">
      <dsp:nvSpPr>
        <dsp:cNvPr id="0" name=""/>
        <dsp:cNvSpPr/>
      </dsp:nvSpPr>
      <dsp:spPr>
        <a:xfrm>
          <a:off x="2176292" y="4311121"/>
          <a:ext cx="22502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Types of Variables  - Local, Instance and Static variables</a:t>
          </a:r>
          <a:endParaRPr lang="en-US" sz="1400" kern="1200"/>
        </a:p>
      </dsp:txBody>
      <dsp:txXfrm>
        <a:off x="2176292" y="4311121"/>
        <a:ext cx="2250267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410A8-DE89-4121-82EB-FA0E06F2EF9C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FF6B7-48CC-42A4-A7D8-A4446739E0DB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Growable array of Objects</a:t>
          </a:r>
        </a:p>
      </dsp:txBody>
      <dsp:txXfrm>
        <a:off x="1313516" y="631331"/>
        <a:ext cx="1948298" cy="1948298"/>
      </dsp:txXfrm>
    </dsp:sp>
    <dsp:sp modelId="{59B90A35-E6CD-4803-BC0E-35C7D021503D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Synchronized – Thread Safe</a:t>
          </a:r>
        </a:p>
      </dsp:txBody>
      <dsp:txXfrm>
        <a:off x="3638696" y="631331"/>
        <a:ext cx="1948298" cy="1948298"/>
      </dsp:txXfrm>
    </dsp:sp>
    <dsp:sp modelId="{F158FCF3-D301-40B1-A327-DED0094FC335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Maintains the insertion order</a:t>
          </a:r>
        </a:p>
      </dsp:txBody>
      <dsp:txXfrm>
        <a:off x="1313516" y="2956510"/>
        <a:ext cx="1948298" cy="1948298"/>
      </dsp:txXfrm>
    </dsp:sp>
    <dsp:sp modelId="{B9C84372-C44C-44FD-A22A-5F7719E70A48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Increases its size by doubling</a:t>
          </a:r>
        </a:p>
      </dsp:txBody>
      <dsp:txXfrm>
        <a:off x="3638696" y="2956510"/>
        <a:ext cx="1948298" cy="19482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1C41B-FAE9-4113-848A-FEDDAD5F3DC3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ED615-3D2E-4278-B7D8-1F07435E5C95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 that works on the </a:t>
          </a:r>
          <a:r>
            <a:rPr lang="en-US" sz="2200" b="0" i="0" kern="1200"/>
            <a:t>basic principle of last-in-first-out</a:t>
          </a:r>
          <a:endParaRPr lang="en-US" sz="2200" kern="1200"/>
        </a:p>
      </dsp:txBody>
      <dsp:txXfrm>
        <a:off x="1011204" y="630714"/>
        <a:ext cx="1946396" cy="1946396"/>
      </dsp:txXfrm>
    </dsp:sp>
    <dsp:sp modelId="{8B9042EA-6ED4-43A3-8549-3927B13F7EEC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Inherits from Vector class</a:t>
          </a:r>
        </a:p>
      </dsp:txBody>
      <dsp:txXfrm>
        <a:off x="3334113" y="630714"/>
        <a:ext cx="1946396" cy="1946396"/>
      </dsp:txXfrm>
    </dsp:sp>
    <dsp:sp modelId="{D0586CAC-7DDB-490B-A241-A91D6FAF163A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Thread safe class</a:t>
          </a:r>
        </a:p>
      </dsp:txBody>
      <dsp:txXfrm>
        <a:off x="1011204" y="2953623"/>
        <a:ext cx="1946396" cy="1946396"/>
      </dsp:txXfrm>
    </dsp:sp>
    <dsp:sp modelId="{2D2306E6-B1F7-4D1F-AA9B-DCEDF6C7B53F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Push and Pop Operations</a:t>
          </a:r>
        </a:p>
      </dsp:txBody>
      <dsp:txXfrm>
        <a:off x="3334113" y="2953623"/>
        <a:ext cx="1946396" cy="1946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71FE7-C14D-48C7-BAAC-616321297FA8}">
      <dsp:nvSpPr>
        <dsp:cNvPr id="0" name=""/>
        <dsp:cNvSpPr/>
      </dsp:nvSpPr>
      <dsp:spPr>
        <a:xfrm>
          <a:off x="0" y="90575"/>
          <a:ext cx="4818888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Hashing – Technique to convert data into unique </a:t>
          </a:r>
          <a:r>
            <a:rPr lang="en-GB" sz="1600" kern="1200" dirty="0" err="1"/>
            <a:t>hashcode</a:t>
          </a:r>
          <a:r>
            <a:rPr lang="en-GB" sz="1600" kern="1200" dirty="0"/>
            <a:t> for efficient storage and access</a:t>
          </a:r>
          <a:endParaRPr lang="en-US" sz="1600" kern="1200" dirty="0"/>
        </a:p>
      </dsp:txBody>
      <dsp:txXfrm>
        <a:off x="31070" y="121645"/>
        <a:ext cx="4756748" cy="574340"/>
      </dsp:txXfrm>
    </dsp:sp>
    <dsp:sp modelId="{8835796B-EFCF-43CC-B7BD-2A83BBC7E78C}">
      <dsp:nvSpPr>
        <dsp:cNvPr id="0" name=""/>
        <dsp:cNvSpPr/>
      </dsp:nvSpPr>
      <dsp:spPr>
        <a:xfrm>
          <a:off x="0" y="773136"/>
          <a:ext cx="4818888" cy="63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HashSet uses hashing to store unique element to provide fast lookups</a:t>
          </a:r>
          <a:endParaRPr lang="en-US" sz="1600" kern="1200" dirty="0"/>
        </a:p>
      </dsp:txBody>
      <dsp:txXfrm>
        <a:off x="31070" y="804206"/>
        <a:ext cx="4756748" cy="574340"/>
      </dsp:txXfrm>
    </dsp:sp>
    <dsp:sp modelId="{857B2550-E44B-462F-8214-4372CFD03A2D}">
      <dsp:nvSpPr>
        <dsp:cNvPr id="0" name=""/>
        <dsp:cNvSpPr/>
      </dsp:nvSpPr>
      <dsp:spPr>
        <a:xfrm>
          <a:off x="0" y="1455696"/>
          <a:ext cx="4818888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add(),remove(), contains() run on O(1)</a:t>
          </a:r>
          <a:endParaRPr lang="en-US" sz="1600" kern="1200"/>
        </a:p>
      </dsp:txBody>
      <dsp:txXfrm>
        <a:off x="31070" y="1486766"/>
        <a:ext cx="4756748" cy="574340"/>
      </dsp:txXfrm>
    </dsp:sp>
    <dsp:sp modelId="{0C28C8AC-5D40-4FEC-9819-BD2293413F6D}">
      <dsp:nvSpPr>
        <dsp:cNvPr id="0" name=""/>
        <dsp:cNvSpPr/>
      </dsp:nvSpPr>
      <dsp:spPr>
        <a:xfrm>
          <a:off x="0" y="2138256"/>
          <a:ext cx="4818888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Does not maintain insertion order</a:t>
          </a:r>
          <a:endParaRPr lang="en-US" sz="1600" kern="1200" dirty="0"/>
        </a:p>
      </dsp:txBody>
      <dsp:txXfrm>
        <a:off x="31070" y="2169326"/>
        <a:ext cx="4756748" cy="574340"/>
      </dsp:txXfrm>
    </dsp:sp>
    <dsp:sp modelId="{228931BC-5683-425E-B1DF-90D4BDF5BDA9}">
      <dsp:nvSpPr>
        <dsp:cNvPr id="0" name=""/>
        <dsp:cNvSpPr/>
      </dsp:nvSpPr>
      <dsp:spPr>
        <a:xfrm>
          <a:off x="0" y="2820815"/>
          <a:ext cx="4818888" cy="6364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When to Use</a:t>
          </a:r>
          <a:r>
            <a:rPr lang="en-GB" sz="1600" kern="1200"/>
            <a:t>: Fast Lookup and Membership Checking: Checking unique user IDs in a system</a:t>
          </a:r>
          <a:endParaRPr lang="en-US" sz="1600" kern="1200" dirty="0"/>
        </a:p>
      </dsp:txBody>
      <dsp:txXfrm>
        <a:off x="31070" y="2851885"/>
        <a:ext cx="4756748" cy="5743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870A8-EA2C-417C-BD01-FAA3CD603CBD}">
      <dsp:nvSpPr>
        <dsp:cNvPr id="0" name=""/>
        <dsp:cNvSpPr/>
      </dsp:nvSpPr>
      <dsp:spPr>
        <a:xfrm>
          <a:off x="0" y="21193"/>
          <a:ext cx="6949440" cy="13820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 combination of HashSet and LinkedList </a:t>
          </a:r>
          <a:endParaRPr lang="en-US" sz="2500" kern="1200"/>
        </a:p>
      </dsp:txBody>
      <dsp:txXfrm>
        <a:off x="67467" y="88660"/>
        <a:ext cx="6814506" cy="1247128"/>
      </dsp:txXfrm>
    </dsp:sp>
    <dsp:sp modelId="{BBF77FD4-0712-426E-BC7E-4F0756756605}">
      <dsp:nvSpPr>
        <dsp:cNvPr id="0" name=""/>
        <dsp:cNvSpPr/>
      </dsp:nvSpPr>
      <dsp:spPr>
        <a:xfrm>
          <a:off x="0" y="1475256"/>
          <a:ext cx="6949440" cy="1382062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Contains unique elements </a:t>
          </a:r>
          <a:endParaRPr lang="en-US" sz="2500" kern="1200"/>
        </a:p>
      </dsp:txBody>
      <dsp:txXfrm>
        <a:off x="67467" y="1542723"/>
        <a:ext cx="6814506" cy="1247128"/>
      </dsp:txXfrm>
    </dsp:sp>
    <dsp:sp modelId="{C7723561-52FC-46D8-BC65-E793CDB31922}">
      <dsp:nvSpPr>
        <dsp:cNvPr id="0" name=""/>
        <dsp:cNvSpPr/>
      </dsp:nvSpPr>
      <dsp:spPr>
        <a:xfrm>
          <a:off x="0" y="2929318"/>
          <a:ext cx="6949440" cy="1382062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maintains insertion order</a:t>
          </a:r>
          <a:endParaRPr lang="en-US" sz="2500" kern="1200"/>
        </a:p>
      </dsp:txBody>
      <dsp:txXfrm>
        <a:off x="67467" y="2996785"/>
        <a:ext cx="6814506" cy="1247128"/>
      </dsp:txXfrm>
    </dsp:sp>
    <dsp:sp modelId="{10BDF76A-123C-4C33-A9FE-B6521160E41D}">
      <dsp:nvSpPr>
        <dsp:cNvPr id="0" name=""/>
        <dsp:cNvSpPr/>
      </dsp:nvSpPr>
      <dsp:spPr>
        <a:xfrm>
          <a:off x="0" y="4383381"/>
          <a:ext cx="6949440" cy="138206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Uses Hashing + Linked List to provide fast lookups (O(1)) like HashSet and maintains order like LinkedList</a:t>
          </a:r>
          <a:endParaRPr lang="en-US" sz="2500" kern="1200"/>
        </a:p>
      </dsp:txBody>
      <dsp:txXfrm>
        <a:off x="67467" y="4450848"/>
        <a:ext cx="6814506" cy="12471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54802-E1E6-42BA-A361-693B0F15E5AC}">
      <dsp:nvSpPr>
        <dsp:cNvPr id="0" name=""/>
        <dsp:cNvSpPr/>
      </dsp:nvSpPr>
      <dsp:spPr>
        <a:xfrm>
          <a:off x="0" y="2812"/>
          <a:ext cx="65614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6F3E5-740B-469C-BDC8-51A6996EA2FB}">
      <dsp:nvSpPr>
        <dsp:cNvPr id="0" name=""/>
        <dsp:cNvSpPr/>
      </dsp:nvSpPr>
      <dsp:spPr>
        <a:xfrm>
          <a:off x="0" y="2812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Stores key-value pairs  -  Each key maps to a unique value</a:t>
          </a:r>
          <a:endParaRPr lang="en-US" sz="2300" kern="1200"/>
        </a:p>
      </dsp:txBody>
      <dsp:txXfrm>
        <a:off x="0" y="2812"/>
        <a:ext cx="6561437" cy="959182"/>
      </dsp:txXfrm>
    </dsp:sp>
    <dsp:sp modelId="{775A72B0-4BA5-4C17-97F8-C1ACBB6E6D3A}">
      <dsp:nvSpPr>
        <dsp:cNvPr id="0" name=""/>
        <dsp:cNvSpPr/>
      </dsp:nvSpPr>
      <dsp:spPr>
        <a:xfrm>
          <a:off x="0" y="961995"/>
          <a:ext cx="6561437" cy="0"/>
        </a:xfrm>
        <a:prstGeom prst="line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C6971-AF99-4BC6-A1CC-D4726C1BE185}">
      <dsp:nvSpPr>
        <dsp:cNvPr id="0" name=""/>
        <dsp:cNvSpPr/>
      </dsp:nvSpPr>
      <dsp:spPr>
        <a:xfrm>
          <a:off x="0" y="961995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No duplicate keys allowed  - instead overwrites the previous value</a:t>
          </a:r>
          <a:endParaRPr lang="en-US" sz="2300" kern="1200"/>
        </a:p>
      </dsp:txBody>
      <dsp:txXfrm>
        <a:off x="0" y="961995"/>
        <a:ext cx="6561437" cy="959182"/>
      </dsp:txXfrm>
    </dsp:sp>
    <dsp:sp modelId="{41CBF91E-741E-4D9C-B215-BE9922467984}">
      <dsp:nvSpPr>
        <dsp:cNvPr id="0" name=""/>
        <dsp:cNvSpPr/>
      </dsp:nvSpPr>
      <dsp:spPr>
        <a:xfrm>
          <a:off x="0" y="1921178"/>
          <a:ext cx="6561437" cy="0"/>
        </a:xfrm>
        <a:prstGeom prst="lin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6C8DD-F5A4-4F6E-8280-5198967FD4A7}">
      <dsp:nvSpPr>
        <dsp:cNvPr id="0" name=""/>
        <dsp:cNvSpPr/>
      </dsp:nvSpPr>
      <dsp:spPr>
        <a:xfrm>
          <a:off x="0" y="1921178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One Null Key and multiple Null values</a:t>
          </a:r>
          <a:endParaRPr lang="en-US" sz="2300" kern="1200" dirty="0"/>
        </a:p>
      </dsp:txBody>
      <dsp:txXfrm>
        <a:off x="0" y="1921178"/>
        <a:ext cx="6561437" cy="959182"/>
      </dsp:txXfrm>
    </dsp:sp>
    <dsp:sp modelId="{AD026604-FAA1-43B2-90E2-EC0FF41407B7}">
      <dsp:nvSpPr>
        <dsp:cNvPr id="0" name=""/>
        <dsp:cNvSpPr/>
      </dsp:nvSpPr>
      <dsp:spPr>
        <a:xfrm>
          <a:off x="0" y="2880361"/>
          <a:ext cx="6561437" cy="0"/>
        </a:xfrm>
        <a:prstGeom prst="line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22B04-C991-4A03-899A-F235C3012EEF}">
      <dsp:nvSpPr>
        <dsp:cNvPr id="0" name=""/>
        <dsp:cNvSpPr/>
      </dsp:nvSpPr>
      <dsp:spPr>
        <a:xfrm>
          <a:off x="0" y="2880361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hashing for fast retrieval (O(1)) - Operations like get(), put(), and remove() are efficient</a:t>
          </a:r>
          <a:endParaRPr lang="en-US" sz="2300" kern="1200" dirty="0"/>
        </a:p>
      </dsp:txBody>
      <dsp:txXfrm>
        <a:off x="0" y="2880361"/>
        <a:ext cx="6561437" cy="959182"/>
      </dsp:txXfrm>
    </dsp:sp>
    <dsp:sp modelId="{F67F0D27-184A-4B19-8D18-22BE5A00EF11}">
      <dsp:nvSpPr>
        <dsp:cNvPr id="0" name=""/>
        <dsp:cNvSpPr/>
      </dsp:nvSpPr>
      <dsp:spPr>
        <a:xfrm>
          <a:off x="0" y="3839544"/>
          <a:ext cx="6561437" cy="0"/>
        </a:xfrm>
        <a:prstGeom prst="lin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62A67-6CBF-4F79-B43C-9B844A4DD84A}">
      <dsp:nvSpPr>
        <dsp:cNvPr id="0" name=""/>
        <dsp:cNvSpPr/>
      </dsp:nvSpPr>
      <dsp:spPr>
        <a:xfrm>
          <a:off x="0" y="3839544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Collisions handled by chaining with </a:t>
          </a:r>
          <a:r>
            <a:rPr lang="en-GB" sz="2300" kern="1200" dirty="0" err="1"/>
            <a:t>linkedlists</a:t>
          </a:r>
          <a:endParaRPr lang="en-US" sz="2300" kern="1200" dirty="0"/>
        </a:p>
      </dsp:txBody>
      <dsp:txXfrm>
        <a:off x="0" y="3839544"/>
        <a:ext cx="6561437" cy="959182"/>
      </dsp:txXfrm>
    </dsp:sp>
    <dsp:sp modelId="{66A738F7-ADC5-47C0-AC00-57607D8E57CC}">
      <dsp:nvSpPr>
        <dsp:cNvPr id="0" name=""/>
        <dsp:cNvSpPr/>
      </dsp:nvSpPr>
      <dsp:spPr>
        <a:xfrm>
          <a:off x="0" y="4798727"/>
          <a:ext cx="6561437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C850B-E0D8-4793-A433-E6B9905A2B59}">
      <dsp:nvSpPr>
        <dsp:cNvPr id="0" name=""/>
        <dsp:cNvSpPr/>
      </dsp:nvSpPr>
      <dsp:spPr>
        <a:xfrm>
          <a:off x="0" y="4798727"/>
          <a:ext cx="6561437" cy="95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Not Synchronized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0" y="4798727"/>
        <a:ext cx="6561437" cy="9591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1B179-52A1-4128-BC97-B0A842620CFC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BC762-82ED-480F-9298-52276BFC5EC9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Combination of hashing (from HashMap) and linked list ordering (like LinkedHashSet)</a:t>
          </a:r>
          <a:endParaRPr lang="en-US" sz="3400" kern="1200"/>
        </a:p>
      </dsp:txBody>
      <dsp:txXfrm>
        <a:off x="575662" y="943292"/>
        <a:ext cx="4263632" cy="2647282"/>
      </dsp:txXfrm>
    </dsp:sp>
    <dsp:sp modelId="{041A4A93-3BBC-4ECA-8440-C9E81FB28A9E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4406A-89BE-442F-BABB-26B1805A9A54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maintains insertion order while allowing fast retrieval (O(1))</a:t>
          </a:r>
          <a:endParaRPr lang="en-US" sz="3400" kern="1200"/>
        </a:p>
      </dsp:txBody>
      <dsp:txXfrm>
        <a:off x="5988095" y="943292"/>
        <a:ext cx="4263632" cy="26472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4545-E1B5-4380-AFB7-2C8F809E7C5A}">
      <dsp:nvSpPr>
        <dsp:cNvPr id="0" name=""/>
        <dsp:cNvSpPr/>
      </dsp:nvSpPr>
      <dsp:spPr>
        <a:xfrm>
          <a:off x="0" y="376918"/>
          <a:ext cx="6949440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Stores key-value pairs in a sorted order (by keys)</a:t>
          </a:r>
          <a:endParaRPr lang="en-US" sz="3000" kern="1200"/>
        </a:p>
      </dsp:txBody>
      <dsp:txXfrm>
        <a:off x="58257" y="435175"/>
        <a:ext cx="6832926" cy="1076886"/>
      </dsp:txXfrm>
    </dsp:sp>
    <dsp:sp modelId="{9681BC01-E09B-4B38-B302-FC1C491D6830}">
      <dsp:nvSpPr>
        <dsp:cNvPr id="0" name=""/>
        <dsp:cNvSpPr/>
      </dsp:nvSpPr>
      <dsp:spPr>
        <a:xfrm>
          <a:off x="0" y="1656718"/>
          <a:ext cx="6949440" cy="119340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Implemented as a red-black binary search tree</a:t>
          </a:r>
          <a:endParaRPr lang="en-US" sz="3000" kern="1200"/>
        </a:p>
      </dsp:txBody>
      <dsp:txXfrm>
        <a:off x="58257" y="1714975"/>
        <a:ext cx="6832926" cy="1076886"/>
      </dsp:txXfrm>
    </dsp:sp>
    <dsp:sp modelId="{B718197E-4E7B-4D3F-A5BF-FA198C346145}">
      <dsp:nvSpPr>
        <dsp:cNvPr id="0" name=""/>
        <dsp:cNvSpPr/>
      </dsp:nvSpPr>
      <dsp:spPr>
        <a:xfrm>
          <a:off x="0" y="2936518"/>
          <a:ext cx="6949440" cy="119340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Provides logarithmic-time performance (O(log n)) for basic operations</a:t>
          </a:r>
          <a:endParaRPr lang="en-US" sz="3000" kern="1200"/>
        </a:p>
      </dsp:txBody>
      <dsp:txXfrm>
        <a:off x="58257" y="2994775"/>
        <a:ext cx="6832926" cy="1076886"/>
      </dsp:txXfrm>
    </dsp:sp>
    <dsp:sp modelId="{ADD63300-948C-48E0-8B3E-B850AC5EE6F7}">
      <dsp:nvSpPr>
        <dsp:cNvPr id="0" name=""/>
        <dsp:cNvSpPr/>
      </dsp:nvSpPr>
      <dsp:spPr>
        <a:xfrm>
          <a:off x="0" y="4216319"/>
          <a:ext cx="6949440" cy="11934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Does not allow null keys</a:t>
          </a:r>
          <a:endParaRPr lang="en-US" sz="3000" kern="1200"/>
        </a:p>
      </dsp:txBody>
      <dsp:txXfrm>
        <a:off x="58257" y="4274576"/>
        <a:ext cx="6832926" cy="1076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E84F8-9DEF-4333-B9DD-E768FAA4631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AA6AC-038E-4CFB-9837-3B1870B7678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8012D-E1FB-43EF-A189-C38A3928243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implements the Map interface to store key-value pairs</a:t>
          </a:r>
          <a:endParaRPr lang="en-US" sz="2500" kern="1200"/>
        </a:p>
      </dsp:txBody>
      <dsp:txXfrm>
        <a:off x="1435590" y="531"/>
        <a:ext cx="9080009" cy="1242935"/>
      </dsp:txXfrm>
    </dsp:sp>
    <dsp:sp modelId="{BB5A1B51-4A53-498F-93A2-D769889C239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45244-FB16-4245-BB8A-0B261848687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10062-A5E3-4218-B4AF-E18F48AA4CC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Similar to HashMap, but it is synchronized - thread-safe</a:t>
          </a:r>
          <a:endParaRPr lang="en-US" sz="2500" kern="1200"/>
        </a:p>
      </dsp:txBody>
      <dsp:txXfrm>
        <a:off x="1435590" y="1554201"/>
        <a:ext cx="9080009" cy="1242935"/>
      </dsp:txXfrm>
    </dsp:sp>
    <dsp:sp modelId="{56EFAEC0-D27D-40DE-B885-92F3199EC6A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6E192-721F-405C-82D2-37E42BC5AE9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D729B-E276-44CA-9A5E-10A0AACE50C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Legacy Class - Introduced before HashMap, but ConcurrentHashMap is preferred now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A079B-A053-4FCD-8419-AC87BF6F969B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6BB31-0616-466D-A291-843A0795BB9B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BB243-04AD-4B16-91FB-3F96E7F5E6C2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interface to traverse elements in a collection one-by-one regardless of its internal structure</a:t>
          </a:r>
          <a:endParaRPr lang="en-US" sz="2200" kern="1200"/>
        </a:p>
      </dsp:txBody>
      <dsp:txXfrm>
        <a:off x="1405898" y="2401"/>
        <a:ext cx="5543541" cy="1217228"/>
      </dsp:txXfrm>
    </dsp:sp>
    <dsp:sp modelId="{86C5626A-6168-4D16-AE1C-F54459B3DC7D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71A7E-A561-48F6-9B89-65C3B2196B32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4E266-79DE-4840-A077-B4261F41EFCD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Supports Removal - Can remove elements dynamically during iteration</a:t>
          </a:r>
          <a:endParaRPr lang="en-US" sz="2200" kern="1200"/>
        </a:p>
      </dsp:txBody>
      <dsp:txXfrm>
        <a:off x="1405898" y="1523937"/>
        <a:ext cx="5543541" cy="1217228"/>
      </dsp:txXfrm>
    </dsp:sp>
    <dsp:sp modelId="{92261CB2-2B6C-4C01-A7B0-4687C87C5FA1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F1228-275E-4028-8777-A68749551109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4B096-85A4-40DB-B64A-640FB5286B17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Unidirectional Traversal - Moves only forward through the collection</a:t>
          </a:r>
          <a:endParaRPr lang="en-US" sz="2200" kern="1200"/>
        </a:p>
      </dsp:txBody>
      <dsp:txXfrm>
        <a:off x="1405898" y="3045472"/>
        <a:ext cx="5543541" cy="1217228"/>
      </dsp:txXfrm>
    </dsp:sp>
    <dsp:sp modelId="{8DB6F4AB-35FC-4527-87D4-EB47E2D77F76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A4607-3887-4433-B7D4-886DEEF5EFFE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E8E94-BE3D-473C-93A0-3464B80F2124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used with lists, sets, queues, and maps</a:t>
          </a:r>
          <a:endParaRPr lang="en-US" sz="2200" kern="1200"/>
        </a:p>
      </dsp:txBody>
      <dsp:txXfrm>
        <a:off x="1405898" y="4567007"/>
        <a:ext cx="5543541" cy="12172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EB267-6172-4019-8415-A0AFBFEEF658}">
      <dsp:nvSpPr>
        <dsp:cNvPr id="0" name=""/>
        <dsp:cNvSpPr/>
      </dsp:nvSpPr>
      <dsp:spPr>
        <a:xfrm>
          <a:off x="0" y="30289"/>
          <a:ext cx="2863215" cy="4008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227" tIns="330200" rIns="22322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advanced iterator - traverses lists in both forward and backward directions</a:t>
          </a:r>
          <a:endParaRPr lang="en-US" sz="2400" kern="1200"/>
        </a:p>
      </dsp:txBody>
      <dsp:txXfrm>
        <a:off x="0" y="1553519"/>
        <a:ext cx="2863215" cy="2405100"/>
      </dsp:txXfrm>
    </dsp:sp>
    <dsp:sp modelId="{B1B69C8D-9E27-4166-8759-2129DCE38862}">
      <dsp:nvSpPr>
        <dsp:cNvPr id="0" name=""/>
        <dsp:cNvSpPr/>
      </dsp:nvSpPr>
      <dsp:spPr>
        <a:xfrm>
          <a:off x="830332" y="431139"/>
          <a:ext cx="1202550" cy="12025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55" tIns="12700" rIns="937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06441" y="607248"/>
        <a:ext cx="850332" cy="850332"/>
      </dsp:txXfrm>
    </dsp:sp>
    <dsp:sp modelId="{A1BED488-079C-4626-B721-F7AD53187309}">
      <dsp:nvSpPr>
        <dsp:cNvPr id="0" name=""/>
        <dsp:cNvSpPr/>
      </dsp:nvSpPr>
      <dsp:spPr>
        <a:xfrm>
          <a:off x="0" y="4038718"/>
          <a:ext cx="286321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1702A-7D54-4BFE-90E8-FC61EC901229}">
      <dsp:nvSpPr>
        <dsp:cNvPr id="0" name=""/>
        <dsp:cNvSpPr/>
      </dsp:nvSpPr>
      <dsp:spPr>
        <a:xfrm>
          <a:off x="3149536" y="30289"/>
          <a:ext cx="2863215" cy="4008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227" tIns="330200" rIns="22322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Extends Iterator, but implements List – only can be used on List classes</a:t>
          </a:r>
          <a:endParaRPr lang="en-US" sz="2400" kern="1200"/>
        </a:p>
      </dsp:txBody>
      <dsp:txXfrm>
        <a:off x="3149536" y="1553519"/>
        <a:ext cx="2863215" cy="2405100"/>
      </dsp:txXfrm>
    </dsp:sp>
    <dsp:sp modelId="{629D7C2D-C1B7-44AA-9733-78D07911B51E}">
      <dsp:nvSpPr>
        <dsp:cNvPr id="0" name=""/>
        <dsp:cNvSpPr/>
      </dsp:nvSpPr>
      <dsp:spPr>
        <a:xfrm>
          <a:off x="3979868" y="431139"/>
          <a:ext cx="1202550" cy="12025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55" tIns="12700" rIns="937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155977" y="607248"/>
        <a:ext cx="850332" cy="850332"/>
      </dsp:txXfrm>
    </dsp:sp>
    <dsp:sp modelId="{DF5A846B-5F30-4AE6-8514-19D5FC5A9A60}">
      <dsp:nvSpPr>
        <dsp:cNvPr id="0" name=""/>
        <dsp:cNvSpPr/>
      </dsp:nvSpPr>
      <dsp:spPr>
        <a:xfrm>
          <a:off x="3149536" y="4038718"/>
          <a:ext cx="286321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913FE-9974-470D-A854-B167E0C6318F}">
      <dsp:nvSpPr>
        <dsp:cNvPr id="0" name=""/>
        <dsp:cNvSpPr/>
      </dsp:nvSpPr>
      <dsp:spPr>
        <a:xfrm>
          <a:off x="6299072" y="30289"/>
          <a:ext cx="2863215" cy="40085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227" tIns="330200" rIns="22322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Allows element modification – can add, remove, or update elements while iterating</a:t>
          </a:r>
          <a:endParaRPr lang="en-US" sz="2400" kern="1200"/>
        </a:p>
      </dsp:txBody>
      <dsp:txXfrm>
        <a:off x="6299072" y="1553519"/>
        <a:ext cx="2863215" cy="2405100"/>
      </dsp:txXfrm>
    </dsp:sp>
    <dsp:sp modelId="{5AB0D2D1-E4A7-4AA8-B3BB-32C41F970435}">
      <dsp:nvSpPr>
        <dsp:cNvPr id="0" name=""/>
        <dsp:cNvSpPr/>
      </dsp:nvSpPr>
      <dsp:spPr>
        <a:xfrm>
          <a:off x="7129405" y="431139"/>
          <a:ext cx="1202550" cy="120255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55" tIns="12700" rIns="937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305514" y="607248"/>
        <a:ext cx="850332" cy="850332"/>
      </dsp:txXfrm>
    </dsp:sp>
    <dsp:sp modelId="{7A5C0314-CC9E-4028-BAD7-E84BAC83937D}">
      <dsp:nvSpPr>
        <dsp:cNvPr id="0" name=""/>
        <dsp:cNvSpPr/>
      </dsp:nvSpPr>
      <dsp:spPr>
        <a:xfrm>
          <a:off x="6299072" y="4038718"/>
          <a:ext cx="286321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54B88-1202-4BF1-B559-958AD1545C4B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Allow programs to make decisions based on conditions</a:t>
          </a:r>
          <a:endParaRPr lang="en-US" sz="2100" kern="1200"/>
        </a:p>
      </dsp:txBody>
      <dsp:txXfrm>
        <a:off x="3433446" y="70578"/>
        <a:ext cx="3648708" cy="1265378"/>
      </dsp:txXfrm>
    </dsp:sp>
    <dsp:sp modelId="{36524626-B634-4654-B011-6558AEA975E5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Controls the flow of execution depending on whether a condition is true or false</a:t>
          </a:r>
          <a:endParaRPr lang="en-US" sz="2100" kern="1200"/>
        </a:p>
      </dsp:txBody>
      <dsp:txXfrm>
        <a:off x="3433446" y="1542979"/>
        <a:ext cx="3648708" cy="1265378"/>
      </dsp:txXfrm>
    </dsp:sp>
    <dsp:sp modelId="{BB77D856-22B0-44EF-8649-DA7F0AC63ECD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Common types: if, if-else, if-else-if, switch</a:t>
          </a:r>
          <a:endParaRPr lang="en-US" sz="2100" kern="1200"/>
        </a:p>
      </dsp:txBody>
      <dsp:txXfrm>
        <a:off x="3433446" y="3015380"/>
        <a:ext cx="3648708" cy="12653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28B51-A318-4228-88F2-CBD0BFDC761E}">
      <dsp:nvSpPr>
        <dsp:cNvPr id="0" name=""/>
        <dsp:cNvSpPr/>
      </dsp:nvSpPr>
      <dsp:spPr>
        <a:xfrm>
          <a:off x="0" y="52648"/>
          <a:ext cx="6949440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interface in Java to define custom sorting logic for objects</a:t>
          </a:r>
          <a:endParaRPr lang="en-US" sz="2700" kern="1200"/>
        </a:p>
      </dsp:txBody>
      <dsp:txXfrm>
        <a:off x="52431" y="105079"/>
        <a:ext cx="6844578" cy="969198"/>
      </dsp:txXfrm>
    </dsp:sp>
    <dsp:sp modelId="{68E5EA68-D491-452D-9085-C8D116050A56}">
      <dsp:nvSpPr>
        <dsp:cNvPr id="0" name=""/>
        <dsp:cNvSpPr/>
      </dsp:nvSpPr>
      <dsp:spPr>
        <a:xfrm>
          <a:off x="0" y="1204469"/>
          <a:ext cx="6949440" cy="107406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allows you to sort objects in multiple ways</a:t>
          </a:r>
          <a:endParaRPr lang="en-US" sz="2700" kern="1200"/>
        </a:p>
      </dsp:txBody>
      <dsp:txXfrm>
        <a:off x="52431" y="1256900"/>
        <a:ext cx="6844578" cy="969198"/>
      </dsp:txXfrm>
    </dsp:sp>
    <dsp:sp modelId="{DCCA43AE-671F-49BD-8686-B2744FC3EC8A}">
      <dsp:nvSpPr>
        <dsp:cNvPr id="0" name=""/>
        <dsp:cNvSpPr/>
      </dsp:nvSpPr>
      <dsp:spPr>
        <a:xfrm>
          <a:off x="0" y="2356288"/>
          <a:ext cx="6949440" cy="107406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can define different comparators for sorting</a:t>
          </a:r>
          <a:endParaRPr lang="en-US" sz="2700" kern="1200"/>
        </a:p>
      </dsp:txBody>
      <dsp:txXfrm>
        <a:off x="52431" y="2408719"/>
        <a:ext cx="6844578" cy="969198"/>
      </dsp:txXfrm>
    </dsp:sp>
    <dsp:sp modelId="{45C4314B-BE02-424F-BDE8-17739B2C4D31}">
      <dsp:nvSpPr>
        <dsp:cNvPr id="0" name=""/>
        <dsp:cNvSpPr/>
      </dsp:nvSpPr>
      <dsp:spPr>
        <a:xfrm>
          <a:off x="0" y="3508109"/>
          <a:ext cx="6949440" cy="107406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Sorting logic is defined outside the class</a:t>
          </a:r>
          <a:endParaRPr lang="en-US" sz="2700" kern="1200"/>
        </a:p>
      </dsp:txBody>
      <dsp:txXfrm>
        <a:off x="52431" y="3560540"/>
        <a:ext cx="6844578" cy="969198"/>
      </dsp:txXfrm>
    </dsp:sp>
    <dsp:sp modelId="{EB8A2529-528D-46A8-821B-192D4D1C2C4A}">
      <dsp:nvSpPr>
        <dsp:cNvPr id="0" name=""/>
        <dsp:cNvSpPr/>
      </dsp:nvSpPr>
      <dsp:spPr>
        <a:xfrm>
          <a:off x="0" y="4659928"/>
          <a:ext cx="6949440" cy="10740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Useful when sorting existing classes that cannot be modified</a:t>
          </a:r>
          <a:endParaRPr lang="en-US" sz="2700" kern="1200"/>
        </a:p>
      </dsp:txBody>
      <dsp:txXfrm>
        <a:off x="52431" y="4712359"/>
        <a:ext cx="6844578" cy="96919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5F9BB-85C1-40CD-8AEC-E0FEE741F6D7}">
      <dsp:nvSpPr>
        <dsp:cNvPr id="0" name=""/>
        <dsp:cNvSpPr/>
      </dsp:nvSpPr>
      <dsp:spPr>
        <a:xfrm>
          <a:off x="964" y="2367"/>
          <a:ext cx="6873056" cy="11388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Lightweight subprocesses, representing the smallest unit of execution with separate paths</a:t>
          </a:r>
          <a:endParaRPr lang="en-US" sz="2600" kern="1200" dirty="0"/>
        </a:p>
      </dsp:txBody>
      <dsp:txXfrm>
        <a:off x="56558" y="57961"/>
        <a:ext cx="6761868" cy="1027654"/>
      </dsp:txXfrm>
    </dsp:sp>
    <dsp:sp modelId="{0A240DEF-DB26-45E8-9772-4EB95FAC1C4B}">
      <dsp:nvSpPr>
        <dsp:cNvPr id="0" name=""/>
        <dsp:cNvSpPr/>
      </dsp:nvSpPr>
      <dsp:spPr>
        <a:xfrm>
          <a:off x="964" y="1198152"/>
          <a:ext cx="6067833" cy="11388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Multiple threads can be used at a time, increasing efficiency</a:t>
          </a:r>
          <a:endParaRPr lang="en-US" sz="2600" kern="1200" dirty="0"/>
        </a:p>
      </dsp:txBody>
      <dsp:txXfrm>
        <a:off x="56558" y="1253746"/>
        <a:ext cx="5956645" cy="1027654"/>
      </dsp:txXfrm>
    </dsp:sp>
    <dsp:sp modelId="{BDE378D2-56A8-40C8-A299-EAEBB09B949C}">
      <dsp:nvSpPr>
        <dsp:cNvPr id="0" name=""/>
        <dsp:cNvSpPr/>
      </dsp:nvSpPr>
      <dsp:spPr>
        <a:xfrm>
          <a:off x="964" y="2393936"/>
          <a:ext cx="4137430" cy="11388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Handled by JVM</a:t>
          </a:r>
          <a:endParaRPr lang="en-US" sz="2600" kern="1200"/>
        </a:p>
      </dsp:txBody>
      <dsp:txXfrm>
        <a:off x="56558" y="2449530"/>
        <a:ext cx="4026242" cy="1027654"/>
      </dsp:txXfrm>
    </dsp:sp>
    <dsp:sp modelId="{DC935978-E06D-4B53-BA80-5F0A475C0775}">
      <dsp:nvSpPr>
        <dsp:cNvPr id="0" name=""/>
        <dsp:cNvSpPr/>
      </dsp:nvSpPr>
      <dsp:spPr>
        <a:xfrm rot="5400000">
          <a:off x="4707626" y="2443499"/>
          <a:ext cx="911073" cy="34312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Extending Thread Class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Implementing Runnable Interface</a:t>
          </a:r>
          <a:endParaRPr lang="en-US" sz="1700" kern="1200"/>
        </a:p>
      </dsp:txBody>
      <dsp:txXfrm rot="-5400000">
        <a:off x="3447521" y="3748080"/>
        <a:ext cx="3386810" cy="822123"/>
      </dsp:txXfrm>
    </dsp:sp>
    <dsp:sp modelId="{EE34BB0B-1B4E-4AF4-B74A-54088149BE7B}">
      <dsp:nvSpPr>
        <dsp:cNvPr id="0" name=""/>
        <dsp:cNvSpPr/>
      </dsp:nvSpPr>
      <dsp:spPr>
        <a:xfrm>
          <a:off x="964" y="3589720"/>
          <a:ext cx="3446556" cy="11388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Can be created by :</a:t>
          </a:r>
          <a:endParaRPr lang="en-US" sz="2600" kern="1200"/>
        </a:p>
      </dsp:txBody>
      <dsp:txXfrm>
        <a:off x="56558" y="3645314"/>
        <a:ext cx="3335368" cy="102765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B8657-4825-41D1-A731-B436EBB46287}">
      <dsp:nvSpPr>
        <dsp:cNvPr id="0" name=""/>
        <dsp:cNvSpPr/>
      </dsp:nvSpPr>
      <dsp:spPr>
        <a:xfrm>
          <a:off x="2482" y="209143"/>
          <a:ext cx="3816665" cy="45799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002" tIns="0" rIns="37700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Extending class with Threads: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Simple and straightforward for basic threading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Does not work on child classes – no multiple inheritance</a:t>
          </a:r>
          <a:endParaRPr lang="en-US" sz="2000" kern="1200" dirty="0"/>
        </a:p>
      </dsp:txBody>
      <dsp:txXfrm>
        <a:off x="2482" y="2041142"/>
        <a:ext cx="3816665" cy="2747999"/>
      </dsp:txXfrm>
    </dsp:sp>
    <dsp:sp modelId="{D0E76F2D-579B-4B4B-9BA9-F5A7846D0445}">
      <dsp:nvSpPr>
        <dsp:cNvPr id="0" name=""/>
        <dsp:cNvSpPr/>
      </dsp:nvSpPr>
      <dsp:spPr>
        <a:xfrm>
          <a:off x="2482" y="209143"/>
          <a:ext cx="3816665" cy="183199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002" tIns="165100" rIns="37700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482" y="209143"/>
        <a:ext cx="3816665" cy="1831999"/>
      </dsp:txXfrm>
    </dsp:sp>
    <dsp:sp modelId="{4F4C2C4D-1FE8-4D56-9705-A91D164ED09A}">
      <dsp:nvSpPr>
        <dsp:cNvPr id="0" name=""/>
        <dsp:cNvSpPr/>
      </dsp:nvSpPr>
      <dsp:spPr>
        <a:xfrm>
          <a:off x="4124481" y="209143"/>
          <a:ext cx="3816665" cy="45799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002" tIns="0" rIns="37700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Implementing with Runnable Interface:</a:t>
          </a:r>
          <a:endParaRPr lang="en-US" sz="23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Allows to extend to other classes – flexible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Useful when the task to be executed by the thread is already part of a class hierarchy</a:t>
          </a:r>
          <a:endParaRPr lang="en-US" sz="2000" kern="1200" dirty="0"/>
        </a:p>
      </dsp:txBody>
      <dsp:txXfrm>
        <a:off x="4124481" y="2041142"/>
        <a:ext cx="3816665" cy="2747999"/>
      </dsp:txXfrm>
    </dsp:sp>
    <dsp:sp modelId="{5E416662-7525-4723-AF97-26D97BF084CF}">
      <dsp:nvSpPr>
        <dsp:cNvPr id="0" name=""/>
        <dsp:cNvSpPr/>
      </dsp:nvSpPr>
      <dsp:spPr>
        <a:xfrm>
          <a:off x="4124481" y="209143"/>
          <a:ext cx="3816665" cy="183199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002" tIns="165100" rIns="37700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4124481" y="209143"/>
        <a:ext cx="3816665" cy="183199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0088C-9B44-4506-B202-8D3E5D81EF84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used for reading and writing character files. reads data character by character</a:t>
          </a:r>
          <a:endParaRPr lang="en-US" sz="3400" kern="1200"/>
        </a:p>
      </dsp:txBody>
      <dsp:txXfrm>
        <a:off x="66025" y="114994"/>
        <a:ext cx="10383550" cy="1220470"/>
      </dsp:txXfrm>
    </dsp:sp>
    <dsp:sp modelId="{9C8CDAF4-F076-4C0D-A6DD-2140FC074AE4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basic classes and methods suitable for simple text file operations</a:t>
          </a:r>
          <a:endParaRPr lang="en-US" sz="3400" kern="1200"/>
        </a:p>
      </dsp:txBody>
      <dsp:txXfrm>
        <a:off x="66025" y="1565434"/>
        <a:ext cx="10383550" cy="1220470"/>
      </dsp:txXfrm>
    </dsp:sp>
    <dsp:sp modelId="{1C18086D-3057-406B-AC8D-243F9E0222C3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does not support buffering</a:t>
          </a:r>
          <a:endParaRPr lang="en-US" sz="3400" kern="1200"/>
        </a:p>
      </dsp:txBody>
      <dsp:txXfrm>
        <a:off x="66025" y="3015873"/>
        <a:ext cx="10383550" cy="122047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0E1D7-A2B5-4010-B68D-914A94B40D6A}">
      <dsp:nvSpPr>
        <dsp:cNvPr id="0" name=""/>
        <dsp:cNvSpPr/>
      </dsp:nvSpPr>
      <dsp:spPr>
        <a:xfrm>
          <a:off x="0" y="76273"/>
          <a:ext cx="6949440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Buffering – reads and writes a larger chunk of data at once and stores it in memory, improves performance</a:t>
          </a:r>
          <a:endParaRPr lang="en-US" sz="3300" kern="1200"/>
        </a:p>
      </dsp:txBody>
      <dsp:txXfrm>
        <a:off x="88585" y="164858"/>
        <a:ext cx="6772270" cy="1637500"/>
      </dsp:txXfrm>
    </dsp:sp>
    <dsp:sp modelId="{F6FC0A2C-BE76-42B7-8DF8-9884FADA630F}">
      <dsp:nvSpPr>
        <dsp:cNvPr id="0" name=""/>
        <dsp:cNvSpPr/>
      </dsp:nvSpPr>
      <dsp:spPr>
        <a:xfrm>
          <a:off x="0" y="1985983"/>
          <a:ext cx="6949440" cy="181467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readLine() - reads a line of text at a time, making it convenient for processing text files</a:t>
          </a:r>
          <a:endParaRPr lang="en-US" sz="3300" kern="1200"/>
        </a:p>
      </dsp:txBody>
      <dsp:txXfrm>
        <a:off x="88585" y="2074568"/>
        <a:ext cx="6772270" cy="1637500"/>
      </dsp:txXfrm>
    </dsp:sp>
    <dsp:sp modelId="{6277E3D5-C11F-4AC7-9899-72C4564EAC5B}">
      <dsp:nvSpPr>
        <dsp:cNvPr id="0" name=""/>
        <dsp:cNvSpPr/>
      </dsp:nvSpPr>
      <dsp:spPr>
        <a:xfrm>
          <a:off x="0" y="3895693"/>
          <a:ext cx="6949440" cy="181467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newLine() - writes a platform-independent newline character</a:t>
          </a:r>
          <a:endParaRPr lang="en-US" sz="3300" kern="1200"/>
        </a:p>
      </dsp:txBody>
      <dsp:txXfrm>
        <a:off x="88585" y="3984278"/>
        <a:ext cx="6772270" cy="16375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B5790-6CE0-4DEF-95E9-65968117E6B8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194DA-8309-461B-8BA2-2DFD506A085B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85677-8E42-43F2-88B2-F9EF72A8482F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used to create, delete, and manage file system objects, files and directories</a:t>
          </a:r>
          <a:endParaRPr lang="en-US" sz="2500" kern="1200" dirty="0"/>
        </a:p>
      </dsp:txBody>
      <dsp:txXfrm>
        <a:off x="1909124" y="706"/>
        <a:ext cx="5040315" cy="1652921"/>
      </dsp:txXfrm>
    </dsp:sp>
    <dsp:sp modelId="{158A2A14-1DE8-40EB-8211-9A5B72EC6F51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F102E-8FE8-4D57-A174-98AE14E81F15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4F3C3-E381-41C7-811E-6F2A84DAA72A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Works with absolute and relative paths</a:t>
          </a:r>
          <a:endParaRPr lang="en-US" sz="2500" kern="1200" dirty="0"/>
        </a:p>
      </dsp:txBody>
      <dsp:txXfrm>
        <a:off x="1909124" y="2066858"/>
        <a:ext cx="5040315" cy="1652921"/>
      </dsp:txXfrm>
    </dsp:sp>
    <dsp:sp modelId="{C75698EB-D442-4C38-8BFC-B1E5CE591BE1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0F0E6-CB89-46F6-AC0B-670D41EE1B40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6DB41-9F4E-446F-B92C-99B17C02008F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Used with FileReader, FileWriter, BufferedReader, etc.</a:t>
          </a:r>
          <a:endParaRPr lang="en-US" sz="2500" kern="1200"/>
        </a:p>
      </dsp:txBody>
      <dsp:txXfrm>
        <a:off x="1909124" y="4133010"/>
        <a:ext cx="5040315" cy="165292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85360-649B-4083-9E9A-2EFCF5E9B46F}">
      <dsp:nvSpPr>
        <dsp:cNvPr id="0" name=""/>
        <dsp:cNvSpPr/>
      </dsp:nvSpPr>
      <dsp:spPr>
        <a:xfrm>
          <a:off x="0" y="52648"/>
          <a:ext cx="6949440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API that helps applications to communicate with databases</a:t>
          </a:r>
          <a:endParaRPr lang="en-US" sz="2700" kern="1200"/>
        </a:p>
      </dsp:txBody>
      <dsp:txXfrm>
        <a:off x="52431" y="105079"/>
        <a:ext cx="6844578" cy="969198"/>
      </dsp:txXfrm>
    </dsp:sp>
    <dsp:sp modelId="{6D53D603-F918-4613-ADB2-FEACFEB8CD5C}">
      <dsp:nvSpPr>
        <dsp:cNvPr id="0" name=""/>
        <dsp:cNvSpPr/>
      </dsp:nvSpPr>
      <dsp:spPr>
        <a:xfrm>
          <a:off x="0" y="1204468"/>
          <a:ext cx="6949440" cy="107406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Enables execution of SQL queries in Java programs</a:t>
          </a:r>
          <a:endParaRPr lang="en-US" sz="2700" kern="1200"/>
        </a:p>
      </dsp:txBody>
      <dsp:txXfrm>
        <a:off x="52431" y="1256899"/>
        <a:ext cx="6844578" cy="969198"/>
      </dsp:txXfrm>
    </dsp:sp>
    <dsp:sp modelId="{9D5708ED-FFC9-4319-A48C-806F300DB57F}">
      <dsp:nvSpPr>
        <dsp:cNvPr id="0" name=""/>
        <dsp:cNvSpPr/>
      </dsp:nvSpPr>
      <dsp:spPr>
        <a:xfrm>
          <a:off x="0" y="2356288"/>
          <a:ext cx="6949440" cy="107406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Works with multiple databases: MySQL, PostgreSQL, Oracle, etc.</a:t>
          </a:r>
          <a:endParaRPr lang="en-US" sz="2700" kern="1200"/>
        </a:p>
      </dsp:txBody>
      <dsp:txXfrm>
        <a:off x="52431" y="2408719"/>
        <a:ext cx="6844578" cy="969198"/>
      </dsp:txXfrm>
    </dsp:sp>
    <dsp:sp modelId="{4CE07DED-30DE-43FC-A98B-C921B0301DE3}">
      <dsp:nvSpPr>
        <dsp:cNvPr id="0" name=""/>
        <dsp:cNvSpPr/>
      </dsp:nvSpPr>
      <dsp:spPr>
        <a:xfrm>
          <a:off x="0" y="3508108"/>
          <a:ext cx="6949440" cy="107406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Supports CRUD operations (Create, Read, Update, Delete)</a:t>
          </a:r>
          <a:endParaRPr lang="en-US" sz="2700" kern="1200"/>
        </a:p>
      </dsp:txBody>
      <dsp:txXfrm>
        <a:off x="52431" y="3560539"/>
        <a:ext cx="6844578" cy="969198"/>
      </dsp:txXfrm>
    </dsp:sp>
    <dsp:sp modelId="{D8ACEE10-119D-4259-9A1A-B094030CAA68}">
      <dsp:nvSpPr>
        <dsp:cNvPr id="0" name=""/>
        <dsp:cNvSpPr/>
      </dsp:nvSpPr>
      <dsp:spPr>
        <a:xfrm>
          <a:off x="0" y="4659928"/>
          <a:ext cx="6949440" cy="10740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Facilitates dynamic query execution</a:t>
          </a:r>
          <a:endParaRPr lang="en-US" sz="2700" kern="1200"/>
        </a:p>
      </dsp:txBody>
      <dsp:txXfrm>
        <a:off x="52431" y="4712359"/>
        <a:ext cx="6844578" cy="96919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EF6B4-68B9-4DF5-9C3B-BB51742136DD}">
      <dsp:nvSpPr>
        <dsp:cNvPr id="0" name=""/>
        <dsp:cNvSpPr/>
      </dsp:nvSpPr>
      <dsp:spPr>
        <a:xfrm>
          <a:off x="0" y="314638"/>
          <a:ext cx="6949440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used for general-purpose access to databases for executing static SQL statements at runtime</a:t>
          </a:r>
          <a:endParaRPr lang="en-US" sz="2600" kern="1200"/>
        </a:p>
      </dsp:txBody>
      <dsp:txXfrm>
        <a:off x="50489" y="365127"/>
        <a:ext cx="6848462" cy="933302"/>
      </dsp:txXfrm>
    </dsp:sp>
    <dsp:sp modelId="{8B3DCC65-E2FF-4F30-8996-3430E1C1642A}">
      <dsp:nvSpPr>
        <dsp:cNvPr id="0" name=""/>
        <dsp:cNvSpPr/>
      </dsp:nvSpPr>
      <dsp:spPr>
        <a:xfrm>
          <a:off x="0" y="1423799"/>
          <a:ext cx="6949440" cy="10342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Methods:</a:t>
          </a:r>
          <a:endParaRPr lang="en-US" sz="2600" kern="1200"/>
        </a:p>
      </dsp:txBody>
      <dsp:txXfrm>
        <a:off x="50489" y="1474288"/>
        <a:ext cx="6848462" cy="933302"/>
      </dsp:txXfrm>
    </dsp:sp>
    <dsp:sp modelId="{B4F74A4C-B67B-4FD8-AD7A-33F7E8AF4DDD}">
      <dsp:nvSpPr>
        <dsp:cNvPr id="0" name=""/>
        <dsp:cNvSpPr/>
      </dsp:nvSpPr>
      <dsp:spPr>
        <a:xfrm>
          <a:off x="0" y="2458079"/>
          <a:ext cx="6949440" cy="301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i="0" kern="1200"/>
            <a:t>execute(String SQL):</a:t>
          </a:r>
          <a:r>
            <a:rPr lang="en-GB" sz="2000" b="0" i="0" kern="1200"/>
            <a:t> used to execute any SQL statements (like SELECT, INSERT, UPDATE or DELETE). If the ResultSet object is retrieved, then it returns true else false is returned.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i="0" kern="1200"/>
            <a:t>executeUpdate(String SQL):</a:t>
          </a:r>
          <a:r>
            <a:rPr lang="en-GB" sz="2000" b="0" i="0" kern="1200"/>
            <a:t> used to executes SQL statements (like INSERT, UPDATE or DELETE). It returns the number of rows affected by the SQL statement.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i="0" kern="1200"/>
            <a:t>ResultSet executeQuery(String SQL):</a:t>
          </a:r>
          <a:r>
            <a:rPr lang="en-GB" sz="2000" b="0" i="0" kern="1200"/>
            <a:t> It is used to executes the SELECT query. It returns a ResultSet object that contains the data retrieved by the query.</a:t>
          </a:r>
          <a:endParaRPr lang="en-US" sz="2000" kern="1200"/>
        </a:p>
      </dsp:txBody>
      <dsp:txXfrm>
        <a:off x="0" y="2458079"/>
        <a:ext cx="6949440" cy="30139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0E5C6-30C9-4A62-9C74-426C69362870}">
      <dsp:nvSpPr>
        <dsp:cNvPr id="0" name=""/>
        <dsp:cNvSpPr/>
      </dsp:nvSpPr>
      <dsp:spPr>
        <a:xfrm>
          <a:off x="0" y="50348"/>
          <a:ext cx="6949440" cy="12306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represents a precompiled SQL statement that can be executed multiple times</a:t>
          </a:r>
          <a:endParaRPr lang="en-US" sz="2200" kern="1200"/>
        </a:p>
      </dsp:txBody>
      <dsp:txXfrm>
        <a:off x="60077" y="110425"/>
        <a:ext cx="6829286" cy="1110539"/>
      </dsp:txXfrm>
    </dsp:sp>
    <dsp:sp modelId="{6D9D80DB-E5A3-4212-B86E-1AD5D8394B88}">
      <dsp:nvSpPr>
        <dsp:cNvPr id="0" name=""/>
        <dsp:cNvSpPr/>
      </dsp:nvSpPr>
      <dsp:spPr>
        <a:xfrm>
          <a:off x="0" y="1344402"/>
          <a:ext cx="6949440" cy="1230693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accepts parameterized SQL queries, with ? as placeholders for parameters, which can be set dynamically</a:t>
          </a:r>
          <a:endParaRPr lang="en-US" sz="2200" kern="1200"/>
        </a:p>
      </dsp:txBody>
      <dsp:txXfrm>
        <a:off x="60077" y="1404479"/>
        <a:ext cx="6829286" cy="1110539"/>
      </dsp:txXfrm>
    </dsp:sp>
    <dsp:sp modelId="{42B95B66-4E98-4787-BEB1-087B0A452AE8}">
      <dsp:nvSpPr>
        <dsp:cNvPr id="0" name=""/>
        <dsp:cNvSpPr/>
      </dsp:nvSpPr>
      <dsp:spPr>
        <a:xfrm>
          <a:off x="0" y="2638455"/>
          <a:ext cx="6949440" cy="1230693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Methods:</a:t>
          </a:r>
          <a:endParaRPr lang="en-US" sz="2200" kern="1200"/>
        </a:p>
      </dsp:txBody>
      <dsp:txXfrm>
        <a:off x="60077" y="2698532"/>
        <a:ext cx="6829286" cy="1110539"/>
      </dsp:txXfrm>
    </dsp:sp>
    <dsp:sp modelId="{A6DA7EEB-292A-4232-AB27-3C3DDF0D0B1B}">
      <dsp:nvSpPr>
        <dsp:cNvPr id="0" name=""/>
        <dsp:cNvSpPr/>
      </dsp:nvSpPr>
      <dsp:spPr>
        <a:xfrm>
          <a:off x="0" y="3869149"/>
          <a:ext cx="6949440" cy="1867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1" u="sng" kern="1200" dirty="0"/>
            <a:t>execute() :</a:t>
          </a:r>
          <a:r>
            <a:rPr lang="en-GB" sz="1700" b="0" i="0" kern="1200" dirty="0"/>
            <a:t>This returns a boolean value and executes a static SQL statement that is present in the prepared statement object.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1" i="0" u="sng" kern="1200">
              <a:hlinkClick xmlns:r="http://schemas.openxmlformats.org/officeDocument/2006/relationships" r:id="rId1"/>
            </a:rPr>
            <a:t>executeQuery()</a:t>
          </a:r>
          <a:r>
            <a:rPr lang="en-GB" sz="1700" b="1" i="0" kern="1200"/>
            <a:t>:</a:t>
          </a:r>
          <a:r>
            <a:rPr lang="en-GB" sz="1700" b="0" i="0" kern="1200"/>
            <a:t> This returns a ResultSet from the current prepared statement.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1" i="0" u="sng" kern="1200">
              <a:hlinkClick xmlns:r="http://schemas.openxmlformats.org/officeDocument/2006/relationships" r:id="rId2"/>
            </a:rPr>
            <a:t>executeUpdate()</a:t>
          </a:r>
          <a:r>
            <a:rPr lang="en-GB" sz="1700" b="1" i="0" kern="1200"/>
            <a:t>:</a:t>
          </a:r>
          <a:r>
            <a:rPr lang="en-GB" sz="1700" b="0" i="0" kern="1200"/>
            <a:t> This returns the number of rows affected by the DML statements such as INSERT, DELETE, and more that is present in the</a:t>
          </a:r>
          <a:r>
            <a:rPr lang="en-GB" sz="1700" b="1" i="0" kern="1200"/>
            <a:t> </a:t>
          </a:r>
          <a:r>
            <a:rPr lang="en-GB" sz="1700" b="0" i="0" kern="1200"/>
            <a:t>current Prepared Statement.</a:t>
          </a:r>
          <a:endParaRPr lang="en-US" sz="1700" kern="1200"/>
        </a:p>
      </dsp:txBody>
      <dsp:txXfrm>
        <a:off x="0" y="3869149"/>
        <a:ext cx="6949440" cy="18671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FE7F5-DCEA-4224-87A6-ADE111FAB6B5}">
      <dsp:nvSpPr>
        <dsp:cNvPr id="0" name=""/>
        <dsp:cNvSpPr/>
      </dsp:nvSpPr>
      <dsp:spPr>
        <a:xfrm>
          <a:off x="0" y="29158"/>
          <a:ext cx="6949440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used to execute stored procedures in the database</a:t>
          </a:r>
          <a:endParaRPr lang="en-US" sz="2600" kern="1200"/>
        </a:p>
      </dsp:txBody>
      <dsp:txXfrm>
        <a:off x="50489" y="79647"/>
        <a:ext cx="6848462" cy="933302"/>
      </dsp:txXfrm>
    </dsp:sp>
    <dsp:sp modelId="{8460FAD2-7B5E-4F20-8338-9EC8C6AE1BD0}">
      <dsp:nvSpPr>
        <dsp:cNvPr id="0" name=""/>
        <dsp:cNvSpPr/>
      </dsp:nvSpPr>
      <dsp:spPr>
        <a:xfrm>
          <a:off x="0" y="1138319"/>
          <a:ext cx="6949440" cy="10342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useful for executing complex operations that involve multiple SQL statements</a:t>
          </a:r>
          <a:endParaRPr lang="en-US" sz="2600" kern="1200"/>
        </a:p>
      </dsp:txBody>
      <dsp:txXfrm>
        <a:off x="50489" y="1188808"/>
        <a:ext cx="6848462" cy="933302"/>
      </dsp:txXfrm>
    </dsp:sp>
    <dsp:sp modelId="{8A7F8712-6C75-452D-844A-7FE0D0D1E2FB}">
      <dsp:nvSpPr>
        <dsp:cNvPr id="0" name=""/>
        <dsp:cNvSpPr/>
      </dsp:nvSpPr>
      <dsp:spPr>
        <a:xfrm>
          <a:off x="0" y="2247479"/>
          <a:ext cx="6949440" cy="10342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Methods:</a:t>
          </a:r>
          <a:endParaRPr lang="en-US" sz="2600" kern="1200"/>
        </a:p>
      </dsp:txBody>
      <dsp:txXfrm>
        <a:off x="50489" y="2297968"/>
        <a:ext cx="6848462" cy="933302"/>
      </dsp:txXfrm>
    </dsp:sp>
    <dsp:sp modelId="{D9CBBDCA-085A-4B6A-A459-136A5A330E69}">
      <dsp:nvSpPr>
        <dsp:cNvPr id="0" name=""/>
        <dsp:cNvSpPr/>
      </dsp:nvSpPr>
      <dsp:spPr>
        <a:xfrm>
          <a:off x="0" y="3281759"/>
          <a:ext cx="6949440" cy="247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kern="1200" dirty="0"/>
            <a:t>execute(): </a:t>
          </a:r>
          <a:r>
            <a:rPr lang="en-GB" sz="2000" kern="1200" dirty="0"/>
            <a:t>Executes the stored procedure and returns a boolean indicating whether the result is a ResultSet (true) or an update count (false).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kern="1200" dirty="0"/>
            <a:t>executeQuery(): </a:t>
          </a:r>
          <a:r>
            <a:rPr lang="en-GB" sz="2000" kern="1200" dirty="0"/>
            <a:t>Executes a stored procedure that returns a ResultSet.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1" kern="1200" dirty="0"/>
            <a:t>executeUpdate():</a:t>
          </a:r>
          <a:r>
            <a:rPr lang="en-GB" sz="2000" kern="1200" dirty="0"/>
            <a:t> Executes a stored procedure that performs an update and returns the number of rows affected</a:t>
          </a:r>
          <a:endParaRPr lang="en-US" sz="2000" kern="1200" dirty="0"/>
        </a:p>
      </dsp:txBody>
      <dsp:txXfrm>
        <a:off x="0" y="3281759"/>
        <a:ext cx="6949440" cy="2475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5542-3076-4294-8608-63CC3F08A445}">
      <dsp:nvSpPr>
        <dsp:cNvPr id="0" name=""/>
        <dsp:cNvSpPr/>
      </dsp:nvSpPr>
      <dsp:spPr>
        <a:xfrm>
          <a:off x="0" y="4167346"/>
          <a:ext cx="6900512" cy="13678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Types of loops in Java:</a:t>
          </a:r>
          <a:endParaRPr lang="en-US" sz="2600" kern="1200"/>
        </a:p>
      </dsp:txBody>
      <dsp:txXfrm>
        <a:off x="0" y="4167346"/>
        <a:ext cx="6900512" cy="738620"/>
      </dsp:txXfrm>
    </dsp:sp>
    <dsp:sp modelId="{60B7E96D-B0F0-4DB7-BF33-64AC5390FB3F}">
      <dsp:nvSpPr>
        <dsp:cNvPr id="0" name=""/>
        <dsp:cNvSpPr/>
      </dsp:nvSpPr>
      <dsp:spPr>
        <a:xfrm>
          <a:off x="0" y="4878610"/>
          <a:ext cx="1725127" cy="6291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for loop</a:t>
          </a:r>
          <a:endParaRPr lang="en-US" sz="1800" kern="1200"/>
        </a:p>
      </dsp:txBody>
      <dsp:txXfrm>
        <a:off x="0" y="4878610"/>
        <a:ext cx="1725127" cy="629195"/>
      </dsp:txXfrm>
    </dsp:sp>
    <dsp:sp modelId="{186EFC79-E41B-4D2C-9E99-8663D544D2AE}">
      <dsp:nvSpPr>
        <dsp:cNvPr id="0" name=""/>
        <dsp:cNvSpPr/>
      </dsp:nvSpPr>
      <dsp:spPr>
        <a:xfrm>
          <a:off x="1725128" y="4878610"/>
          <a:ext cx="1725127" cy="62919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while loop</a:t>
          </a:r>
          <a:endParaRPr lang="en-US" sz="1800" kern="1200"/>
        </a:p>
      </dsp:txBody>
      <dsp:txXfrm>
        <a:off x="1725128" y="4878610"/>
        <a:ext cx="1725127" cy="629195"/>
      </dsp:txXfrm>
    </dsp:sp>
    <dsp:sp modelId="{B59F0E57-55C3-43FF-854E-88F0896CE3FB}">
      <dsp:nvSpPr>
        <dsp:cNvPr id="0" name=""/>
        <dsp:cNvSpPr/>
      </dsp:nvSpPr>
      <dsp:spPr>
        <a:xfrm>
          <a:off x="3450256" y="4878610"/>
          <a:ext cx="1725127" cy="62919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do-while loop</a:t>
          </a:r>
          <a:endParaRPr lang="en-US" sz="1800" kern="1200"/>
        </a:p>
      </dsp:txBody>
      <dsp:txXfrm>
        <a:off x="3450256" y="4878610"/>
        <a:ext cx="1725127" cy="629195"/>
      </dsp:txXfrm>
    </dsp:sp>
    <dsp:sp modelId="{B695254B-465B-49F7-9E44-12290E582F64}">
      <dsp:nvSpPr>
        <dsp:cNvPr id="0" name=""/>
        <dsp:cNvSpPr/>
      </dsp:nvSpPr>
      <dsp:spPr>
        <a:xfrm>
          <a:off x="5175384" y="4878610"/>
          <a:ext cx="1725127" cy="62919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Enhanced for loop (for-each)</a:t>
          </a:r>
          <a:endParaRPr lang="en-US" sz="1800" kern="1200"/>
        </a:p>
      </dsp:txBody>
      <dsp:txXfrm>
        <a:off x="5175384" y="4878610"/>
        <a:ext cx="1725127" cy="629195"/>
      </dsp:txXfrm>
    </dsp:sp>
    <dsp:sp modelId="{BA340F34-9C96-4165-8E94-7473D6FD06E0}">
      <dsp:nvSpPr>
        <dsp:cNvPr id="0" name=""/>
        <dsp:cNvSpPr/>
      </dsp:nvSpPr>
      <dsp:spPr>
        <a:xfrm rot="10800000">
          <a:off x="0" y="2084162"/>
          <a:ext cx="6900512" cy="210370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reduce redundancy and make programs efficient</a:t>
          </a:r>
          <a:endParaRPr lang="en-US" sz="2600" kern="1200"/>
        </a:p>
      </dsp:txBody>
      <dsp:txXfrm rot="10800000">
        <a:off x="0" y="2084162"/>
        <a:ext cx="6900512" cy="1366922"/>
      </dsp:txXfrm>
    </dsp:sp>
    <dsp:sp modelId="{30FFE4DB-687D-4F30-8AC7-7920F0AC756A}">
      <dsp:nvSpPr>
        <dsp:cNvPr id="0" name=""/>
        <dsp:cNvSpPr/>
      </dsp:nvSpPr>
      <dsp:spPr>
        <a:xfrm rot="10800000">
          <a:off x="0" y="978"/>
          <a:ext cx="6900512" cy="210370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Allows executing a block of code multiple times</a:t>
          </a:r>
          <a:endParaRPr lang="en-US" sz="2600" kern="1200"/>
        </a:p>
      </dsp:txBody>
      <dsp:txXfrm rot="10800000">
        <a:off x="0" y="978"/>
        <a:ext cx="6900512" cy="136692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9F89A-DB44-43A8-BCF7-847CAACCCB3F}">
      <dsp:nvSpPr>
        <dsp:cNvPr id="0" name=""/>
        <dsp:cNvSpPr/>
      </dsp:nvSpPr>
      <dsp:spPr>
        <a:xfrm>
          <a:off x="0" y="376918"/>
          <a:ext cx="6949440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/>
            <a:t>Runnable</a:t>
          </a:r>
          <a:r>
            <a:rPr lang="en-GB" sz="3000" kern="1200"/>
            <a:t>: This interface only contains the run() method.</a:t>
          </a:r>
          <a:endParaRPr lang="en-US" sz="3000" kern="1200"/>
        </a:p>
      </dsp:txBody>
      <dsp:txXfrm>
        <a:off x="58257" y="435175"/>
        <a:ext cx="6832926" cy="1076886"/>
      </dsp:txXfrm>
    </dsp:sp>
    <dsp:sp modelId="{C56DD84B-5DDD-4305-9EE5-CB119D2794D3}">
      <dsp:nvSpPr>
        <dsp:cNvPr id="0" name=""/>
        <dsp:cNvSpPr/>
      </dsp:nvSpPr>
      <dsp:spPr>
        <a:xfrm>
          <a:off x="0" y="1656718"/>
          <a:ext cx="6949440" cy="119340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/>
            <a:t>Comparable</a:t>
          </a:r>
          <a:r>
            <a:rPr lang="en-GB" sz="3000" kern="1200"/>
            <a:t>: This interface only contains the compareTo() method.</a:t>
          </a:r>
          <a:endParaRPr lang="en-US" sz="3000" kern="1200"/>
        </a:p>
      </dsp:txBody>
      <dsp:txXfrm>
        <a:off x="58257" y="1714975"/>
        <a:ext cx="6832926" cy="1076886"/>
      </dsp:txXfrm>
    </dsp:sp>
    <dsp:sp modelId="{E3ADFB67-42FD-4B67-9DF9-D8245AFC0A19}">
      <dsp:nvSpPr>
        <dsp:cNvPr id="0" name=""/>
        <dsp:cNvSpPr/>
      </dsp:nvSpPr>
      <dsp:spPr>
        <a:xfrm>
          <a:off x="0" y="2936518"/>
          <a:ext cx="6949440" cy="119340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/>
            <a:t>ActionListener</a:t>
          </a:r>
          <a:r>
            <a:rPr lang="en-GB" sz="3000" kern="1200"/>
            <a:t>: This interface only contains the actionPerformed() method.</a:t>
          </a:r>
          <a:endParaRPr lang="en-US" sz="3000" kern="1200"/>
        </a:p>
      </dsp:txBody>
      <dsp:txXfrm>
        <a:off x="58257" y="2994775"/>
        <a:ext cx="6832926" cy="1076886"/>
      </dsp:txXfrm>
    </dsp:sp>
    <dsp:sp modelId="{8BB49C24-70A8-4E8B-8515-0A31007E5670}">
      <dsp:nvSpPr>
        <dsp:cNvPr id="0" name=""/>
        <dsp:cNvSpPr/>
      </dsp:nvSpPr>
      <dsp:spPr>
        <a:xfrm>
          <a:off x="0" y="4216318"/>
          <a:ext cx="6949440" cy="11934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/>
            <a:t>Callable</a:t>
          </a:r>
          <a:r>
            <a:rPr lang="en-GB" sz="3000" kern="1200"/>
            <a:t>: This interface only contains the call() method.</a:t>
          </a:r>
          <a:endParaRPr lang="en-US" sz="3000" kern="1200"/>
        </a:p>
      </dsp:txBody>
      <dsp:txXfrm>
        <a:off x="58257" y="4274575"/>
        <a:ext cx="6832926" cy="107688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D4115-8EED-45A1-9A35-378C318ACC41}">
      <dsp:nvSpPr>
        <dsp:cNvPr id="0" name=""/>
        <dsp:cNvSpPr/>
      </dsp:nvSpPr>
      <dsp:spPr>
        <a:xfrm>
          <a:off x="0" y="569293"/>
          <a:ext cx="6949440" cy="11188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receives only a single argument and returns a value after the required processing</a:t>
          </a:r>
          <a:endParaRPr lang="en-US" sz="2000" kern="1200" dirty="0"/>
        </a:p>
      </dsp:txBody>
      <dsp:txXfrm>
        <a:off x="54616" y="623909"/>
        <a:ext cx="6840208" cy="1009580"/>
      </dsp:txXfrm>
    </dsp:sp>
    <dsp:sp modelId="{11D8654E-55F2-4F6D-8536-FCA9BE01DDA2}">
      <dsp:nvSpPr>
        <dsp:cNvPr id="0" name=""/>
        <dsp:cNvSpPr/>
      </dsp:nvSpPr>
      <dsp:spPr>
        <a:xfrm>
          <a:off x="0" y="1745706"/>
          <a:ext cx="6949440" cy="1118812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Function&lt;Integer, Integer&gt; function = (value) -&gt; value * value;</a:t>
          </a:r>
          <a:endParaRPr lang="en-US" sz="2000" kern="1200" dirty="0"/>
        </a:p>
      </dsp:txBody>
      <dsp:txXfrm>
        <a:off x="54616" y="1800322"/>
        <a:ext cx="6840208" cy="1009580"/>
      </dsp:txXfrm>
    </dsp:sp>
    <dsp:sp modelId="{A43999F0-F5C1-44DD-9610-90097F19FAD2}">
      <dsp:nvSpPr>
        <dsp:cNvPr id="0" name=""/>
        <dsp:cNvSpPr/>
      </dsp:nvSpPr>
      <dsp:spPr>
        <a:xfrm>
          <a:off x="0" y="2922119"/>
          <a:ext cx="6949440" cy="1118812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Bi-Function:</a:t>
          </a:r>
          <a:r>
            <a:rPr lang="en-GB" sz="2000" kern="1200" dirty="0"/>
            <a:t> related to a Function, takes two arguments, whereas Function accepts one argument. Uses apply() to call</a:t>
          </a:r>
          <a:endParaRPr lang="en-US" sz="2000" kern="1200" dirty="0"/>
        </a:p>
      </dsp:txBody>
      <dsp:txXfrm>
        <a:off x="54616" y="2976735"/>
        <a:ext cx="6840208" cy="1009580"/>
      </dsp:txXfrm>
    </dsp:sp>
    <dsp:sp modelId="{7903719E-D523-4558-A022-1FF513ED2B21}">
      <dsp:nvSpPr>
        <dsp:cNvPr id="0" name=""/>
        <dsp:cNvSpPr/>
      </dsp:nvSpPr>
      <dsp:spPr>
        <a:xfrm>
          <a:off x="0" y="4098531"/>
          <a:ext cx="6949440" cy="111881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Unary Operator and Binary Operator:</a:t>
          </a:r>
          <a:r>
            <a:rPr lang="en-GB" sz="2000" b="0" i="0" kern="1200" dirty="0"/>
            <a:t> both extend the Function and Bi-Function respectively, where both the input type and the output type are same. Uses apply() to call</a:t>
          </a:r>
          <a:endParaRPr lang="en-US" sz="2000" kern="1200" dirty="0"/>
        </a:p>
      </dsp:txBody>
      <dsp:txXfrm>
        <a:off x="54616" y="4153147"/>
        <a:ext cx="6840208" cy="10095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B056C-EDB0-4447-B232-B5799E12F07E}">
      <dsp:nvSpPr>
        <dsp:cNvPr id="0" name=""/>
        <dsp:cNvSpPr/>
      </dsp:nvSpPr>
      <dsp:spPr>
        <a:xfrm>
          <a:off x="0" y="125278"/>
          <a:ext cx="6949440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does not take any input or argument and yet returns a single output</a:t>
          </a:r>
          <a:endParaRPr lang="en-US" sz="3300" kern="1200"/>
        </a:p>
      </dsp:txBody>
      <dsp:txXfrm>
        <a:off x="64083" y="189361"/>
        <a:ext cx="6821274" cy="1184574"/>
      </dsp:txXfrm>
    </dsp:sp>
    <dsp:sp modelId="{A4F79E0C-73A2-4DD3-B5E7-3165ABEDE335}">
      <dsp:nvSpPr>
        <dsp:cNvPr id="0" name=""/>
        <dsp:cNvSpPr/>
      </dsp:nvSpPr>
      <dsp:spPr>
        <a:xfrm>
          <a:off x="0" y="1533058"/>
          <a:ext cx="6949440" cy="131274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Commonly used for object creation, random number generation</a:t>
          </a:r>
          <a:endParaRPr lang="en-US" sz="3300" kern="1200"/>
        </a:p>
      </dsp:txBody>
      <dsp:txXfrm>
        <a:off x="64083" y="1597141"/>
        <a:ext cx="6821274" cy="1184574"/>
      </dsp:txXfrm>
    </dsp:sp>
    <dsp:sp modelId="{FF729F72-B8F9-4186-8366-EB604E59C2D1}">
      <dsp:nvSpPr>
        <dsp:cNvPr id="0" name=""/>
        <dsp:cNvSpPr/>
      </dsp:nvSpPr>
      <dsp:spPr>
        <a:xfrm>
          <a:off x="0" y="2940838"/>
          <a:ext cx="6949440" cy="131274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Supplier&lt;String&gt; supplier = () -&gt; "Hello, World!";</a:t>
          </a:r>
          <a:endParaRPr lang="en-US" sz="3300" kern="1200"/>
        </a:p>
      </dsp:txBody>
      <dsp:txXfrm>
        <a:off x="64083" y="3004921"/>
        <a:ext cx="6821274" cy="1184574"/>
      </dsp:txXfrm>
    </dsp:sp>
    <dsp:sp modelId="{27CB0476-30A6-4715-87E5-B903391C54E9}">
      <dsp:nvSpPr>
        <dsp:cNvPr id="0" name=""/>
        <dsp:cNvSpPr/>
      </dsp:nvSpPr>
      <dsp:spPr>
        <a:xfrm>
          <a:off x="0" y="4348618"/>
          <a:ext cx="6949440" cy="13127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Uses get() method to call</a:t>
          </a:r>
          <a:endParaRPr lang="en-US" sz="3300" kern="1200"/>
        </a:p>
      </dsp:txBody>
      <dsp:txXfrm>
        <a:off x="64083" y="4412701"/>
        <a:ext cx="6821274" cy="11845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8BB9E-D13E-49DC-BB02-18FF43B26461}">
      <dsp:nvSpPr>
        <dsp:cNvPr id="0" name=""/>
        <dsp:cNvSpPr/>
      </dsp:nvSpPr>
      <dsp:spPr>
        <a:xfrm>
          <a:off x="0" y="543996"/>
          <a:ext cx="7536203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458216" rIns="5848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0" i="1" kern="1200"/>
            <a:t>() -&gt; System.out.println("Zero parameter lambda");</a:t>
          </a:r>
          <a:endParaRPr lang="en-US" sz="2200" kern="1200"/>
        </a:p>
      </dsp:txBody>
      <dsp:txXfrm>
        <a:off x="0" y="543996"/>
        <a:ext cx="7536203" cy="935550"/>
      </dsp:txXfrm>
    </dsp:sp>
    <dsp:sp modelId="{954E78FF-A051-4DFB-A63C-40B47F3A3177}">
      <dsp:nvSpPr>
        <dsp:cNvPr id="0" name=""/>
        <dsp:cNvSpPr/>
      </dsp:nvSpPr>
      <dsp:spPr>
        <a:xfrm>
          <a:off x="376810" y="219276"/>
          <a:ext cx="5275342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Lambda with Zero Parameter </a:t>
          </a:r>
          <a:endParaRPr lang="en-US" sz="2200" kern="1200"/>
        </a:p>
      </dsp:txBody>
      <dsp:txXfrm>
        <a:off x="408513" y="250979"/>
        <a:ext cx="5211936" cy="586034"/>
      </dsp:txXfrm>
    </dsp:sp>
    <dsp:sp modelId="{7016A86E-026F-4CB7-83B0-7C1678C94938}">
      <dsp:nvSpPr>
        <dsp:cNvPr id="0" name=""/>
        <dsp:cNvSpPr/>
      </dsp:nvSpPr>
      <dsp:spPr>
        <a:xfrm>
          <a:off x="0" y="1923067"/>
          <a:ext cx="7536203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458216" rIns="5848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0" i="1" kern="1200"/>
            <a:t>(p) -&gt; System.out.println("One parameter: " + p);</a:t>
          </a:r>
          <a:endParaRPr lang="en-US" sz="2200" kern="1200"/>
        </a:p>
      </dsp:txBody>
      <dsp:txXfrm>
        <a:off x="0" y="1923067"/>
        <a:ext cx="7536203" cy="935550"/>
      </dsp:txXfrm>
    </dsp:sp>
    <dsp:sp modelId="{D7EF3AAB-656B-4712-B96E-378ED762212B}">
      <dsp:nvSpPr>
        <dsp:cNvPr id="0" name=""/>
        <dsp:cNvSpPr/>
      </dsp:nvSpPr>
      <dsp:spPr>
        <a:xfrm>
          <a:off x="376810" y="1598346"/>
          <a:ext cx="5275342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Lambda with Single Parameter</a:t>
          </a:r>
          <a:endParaRPr lang="en-US" sz="2200" kern="1200"/>
        </a:p>
      </dsp:txBody>
      <dsp:txXfrm>
        <a:off x="408513" y="1630049"/>
        <a:ext cx="5211936" cy="586034"/>
      </dsp:txXfrm>
    </dsp:sp>
    <dsp:sp modelId="{5D1AFCE6-6F82-4CDC-A7F7-C6F5ECDA6AA4}">
      <dsp:nvSpPr>
        <dsp:cNvPr id="0" name=""/>
        <dsp:cNvSpPr/>
      </dsp:nvSpPr>
      <dsp:spPr>
        <a:xfrm>
          <a:off x="0" y="3302137"/>
          <a:ext cx="7536203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458216" rIns="58489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(p1, p2) -&gt; System.out.println("Multiple parameters: " + p1 + ", " + p2);</a:t>
          </a:r>
          <a:endParaRPr lang="en-US" sz="2200" kern="1200"/>
        </a:p>
      </dsp:txBody>
      <dsp:txXfrm>
        <a:off x="0" y="3302137"/>
        <a:ext cx="7536203" cy="1247400"/>
      </dsp:txXfrm>
    </dsp:sp>
    <dsp:sp modelId="{0E8C9A04-9B46-407C-91A7-CAEE44250051}">
      <dsp:nvSpPr>
        <dsp:cNvPr id="0" name=""/>
        <dsp:cNvSpPr/>
      </dsp:nvSpPr>
      <dsp:spPr>
        <a:xfrm>
          <a:off x="376810" y="2977417"/>
          <a:ext cx="5275342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Lambda with Multiple Parameters</a:t>
          </a:r>
          <a:endParaRPr lang="en-US" sz="2200" kern="1200"/>
        </a:p>
      </dsp:txBody>
      <dsp:txXfrm>
        <a:off x="408513" y="3009120"/>
        <a:ext cx="5211936" cy="58603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2538-CCB0-4664-8091-7F7559D100D5}">
      <dsp:nvSpPr>
        <dsp:cNvPr id="0" name=""/>
        <dsp:cNvSpPr/>
      </dsp:nvSpPr>
      <dsp:spPr>
        <a:xfrm>
          <a:off x="0" y="46719"/>
          <a:ext cx="105156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Marker Annotations:  </a:t>
          </a:r>
          <a:r>
            <a:rPr lang="en-IN" sz="1900" kern="1200"/>
            <a:t>mark a declaration;</a:t>
          </a:r>
          <a:r>
            <a:rPr lang="en-GB" sz="1900" kern="1200"/>
            <a:t> do not consist of any data;  its presence as an annotation is sufficient. Ex: @Override</a:t>
          </a:r>
          <a:endParaRPr lang="en-US" sz="1900" kern="1200"/>
        </a:p>
      </dsp:txBody>
      <dsp:txXfrm>
        <a:off x="36896" y="83615"/>
        <a:ext cx="10441808" cy="682028"/>
      </dsp:txXfrm>
    </dsp:sp>
    <dsp:sp modelId="{FC2A602D-60C9-4B61-A722-55F92E4CCA75}">
      <dsp:nvSpPr>
        <dsp:cNvPr id="0" name=""/>
        <dsp:cNvSpPr/>
      </dsp:nvSpPr>
      <dsp:spPr>
        <a:xfrm>
          <a:off x="0" y="857259"/>
          <a:ext cx="105156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Single value Annotations: </a:t>
          </a:r>
          <a:r>
            <a:rPr lang="en-GB" sz="1900" kern="1200"/>
            <a:t>contain only one member and allow a shorthand form of specifying the value of the member. Ex:@TestAnnotation(“testing”); </a:t>
          </a:r>
          <a:endParaRPr lang="en-US" sz="1900" kern="1200"/>
        </a:p>
      </dsp:txBody>
      <dsp:txXfrm>
        <a:off x="36896" y="894155"/>
        <a:ext cx="10441808" cy="682028"/>
      </dsp:txXfrm>
    </dsp:sp>
    <dsp:sp modelId="{25EB17D7-AED8-4ED4-8263-A7DC18C53B3F}">
      <dsp:nvSpPr>
        <dsp:cNvPr id="0" name=""/>
        <dsp:cNvSpPr/>
      </dsp:nvSpPr>
      <dsp:spPr>
        <a:xfrm>
          <a:off x="0" y="1667799"/>
          <a:ext cx="105156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Full Annotations: </a:t>
          </a:r>
          <a:r>
            <a:rPr lang="en-IN" sz="1900" kern="1200"/>
            <a:t>C</a:t>
          </a:r>
          <a:r>
            <a:rPr lang="en-GB" sz="1900" kern="1200"/>
            <a:t>onsists of multiple data members, names, values, pairs. </a:t>
          </a:r>
          <a:endParaRPr lang="en-US" sz="1900" kern="1200"/>
        </a:p>
      </dsp:txBody>
      <dsp:txXfrm>
        <a:off x="36896" y="1704695"/>
        <a:ext cx="10441808" cy="682028"/>
      </dsp:txXfrm>
    </dsp:sp>
    <dsp:sp modelId="{F1CCC6EA-325D-4A16-ADA7-8F8890B0B942}">
      <dsp:nvSpPr>
        <dsp:cNvPr id="0" name=""/>
        <dsp:cNvSpPr/>
      </dsp:nvSpPr>
      <dsp:spPr>
        <a:xfrm>
          <a:off x="0" y="2423619"/>
          <a:ext cx="10515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/>
            <a:t>Ex: @TestAnnotation(owner=”Rahul”, value=”Class Geeks”)</a:t>
          </a:r>
          <a:endParaRPr lang="en-US" sz="1500" kern="1200"/>
        </a:p>
      </dsp:txBody>
      <dsp:txXfrm>
        <a:off x="0" y="2423619"/>
        <a:ext cx="10515600" cy="314640"/>
      </dsp:txXfrm>
    </dsp:sp>
    <dsp:sp modelId="{077CC3DD-77BE-40BA-9E56-91CE6F10BBA9}">
      <dsp:nvSpPr>
        <dsp:cNvPr id="0" name=""/>
        <dsp:cNvSpPr/>
      </dsp:nvSpPr>
      <dsp:spPr>
        <a:xfrm>
          <a:off x="0" y="2738258"/>
          <a:ext cx="105156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Type Annotations: </a:t>
          </a:r>
          <a:r>
            <a:rPr lang="en-GB" sz="1900" b="1" kern="1200"/>
            <a:t> </a:t>
          </a:r>
          <a:r>
            <a:rPr lang="en-GB" sz="1900" kern="1200"/>
            <a:t>applied to any place where a type is being used. declared annotated with @Target annotation.</a:t>
          </a:r>
          <a:endParaRPr lang="en-US" sz="1900" kern="1200"/>
        </a:p>
      </dsp:txBody>
      <dsp:txXfrm>
        <a:off x="36896" y="2775154"/>
        <a:ext cx="10441808" cy="682028"/>
      </dsp:txXfrm>
    </dsp:sp>
    <dsp:sp modelId="{4450C6FD-B86D-4A97-9BBA-A31B52A1A074}">
      <dsp:nvSpPr>
        <dsp:cNvPr id="0" name=""/>
        <dsp:cNvSpPr/>
      </dsp:nvSpPr>
      <dsp:spPr>
        <a:xfrm>
          <a:off x="0" y="3548799"/>
          <a:ext cx="105156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Repeating Annotations: </a:t>
          </a:r>
          <a:r>
            <a:rPr lang="en-GB" sz="1900" kern="1200"/>
            <a:t>applied to a single item more than once. must be annotated with the @Repeatable annotation</a:t>
          </a:r>
          <a:endParaRPr lang="en-US" sz="1900" kern="1200"/>
        </a:p>
      </dsp:txBody>
      <dsp:txXfrm>
        <a:off x="36896" y="3585695"/>
        <a:ext cx="10441808" cy="68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D7B45-87ED-4253-BC2D-0A89E32B15BD}">
      <dsp:nvSpPr>
        <dsp:cNvPr id="0" name=""/>
        <dsp:cNvSpPr/>
      </dsp:nvSpPr>
      <dsp:spPr>
        <a:xfrm>
          <a:off x="0" y="839169"/>
          <a:ext cx="10515600" cy="61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Java provides special control statements to alter the normal flow of loops</a:t>
          </a:r>
          <a:endParaRPr lang="en-US" sz="2500" kern="1200"/>
        </a:p>
      </dsp:txBody>
      <dsp:txXfrm>
        <a:off x="29985" y="869154"/>
        <a:ext cx="10455630" cy="554280"/>
      </dsp:txXfrm>
    </dsp:sp>
    <dsp:sp modelId="{CC123D35-A50C-4FC3-ABD9-4CA093575AB5}">
      <dsp:nvSpPr>
        <dsp:cNvPr id="0" name=""/>
        <dsp:cNvSpPr/>
      </dsp:nvSpPr>
      <dsp:spPr>
        <a:xfrm>
          <a:off x="0" y="1525419"/>
          <a:ext cx="10515600" cy="61425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break - Terminates the loop immediately</a:t>
          </a:r>
          <a:endParaRPr lang="en-US" sz="2500" kern="1200"/>
        </a:p>
      </dsp:txBody>
      <dsp:txXfrm>
        <a:off x="29985" y="1555404"/>
        <a:ext cx="10455630" cy="554280"/>
      </dsp:txXfrm>
    </dsp:sp>
    <dsp:sp modelId="{D85A465A-F70E-4C13-B08B-244F11040A80}">
      <dsp:nvSpPr>
        <dsp:cNvPr id="0" name=""/>
        <dsp:cNvSpPr/>
      </dsp:nvSpPr>
      <dsp:spPr>
        <a:xfrm>
          <a:off x="0" y="2211669"/>
          <a:ext cx="10515600" cy="61425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continue - Skips the current iteration and moves to the next</a:t>
          </a:r>
          <a:endParaRPr lang="en-US" sz="2500" kern="1200"/>
        </a:p>
      </dsp:txBody>
      <dsp:txXfrm>
        <a:off x="29985" y="2241654"/>
        <a:ext cx="10455630" cy="554280"/>
      </dsp:txXfrm>
    </dsp:sp>
    <dsp:sp modelId="{2FB03845-1A21-4E40-ADA9-FCD148E3A232}">
      <dsp:nvSpPr>
        <dsp:cNvPr id="0" name=""/>
        <dsp:cNvSpPr/>
      </dsp:nvSpPr>
      <dsp:spPr>
        <a:xfrm>
          <a:off x="0" y="2897919"/>
          <a:ext cx="10515600" cy="61425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Useful for handling special cases inside loops</a:t>
          </a:r>
          <a:endParaRPr lang="en-US" sz="2500" kern="1200"/>
        </a:p>
      </dsp:txBody>
      <dsp:txXfrm>
        <a:off x="29985" y="2927904"/>
        <a:ext cx="10455630" cy="554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66D7B-997D-4068-A83D-C55486637041}">
      <dsp:nvSpPr>
        <dsp:cNvPr id="0" name=""/>
        <dsp:cNvSpPr/>
      </dsp:nvSpPr>
      <dsp:spPr>
        <a:xfrm>
          <a:off x="0" y="713840"/>
          <a:ext cx="6666833" cy="9547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hides implementation details and only exposes essential functionalities to the end user</a:t>
          </a:r>
          <a:endParaRPr lang="en-US" sz="2400" kern="1200"/>
        </a:p>
      </dsp:txBody>
      <dsp:txXfrm>
        <a:off x="46606" y="760446"/>
        <a:ext cx="6573621" cy="861507"/>
      </dsp:txXfrm>
    </dsp:sp>
    <dsp:sp modelId="{B865103D-ACE9-4E1D-A59A-661BA0DC08B6}">
      <dsp:nvSpPr>
        <dsp:cNvPr id="0" name=""/>
        <dsp:cNvSpPr/>
      </dsp:nvSpPr>
      <dsp:spPr>
        <a:xfrm>
          <a:off x="0" y="1737680"/>
          <a:ext cx="6666833" cy="954719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Implemented in classes and methods using </a:t>
          </a:r>
          <a:r>
            <a:rPr lang="en-GB" sz="2400" b="1" i="1" kern="1200" dirty="0"/>
            <a:t>abstract</a:t>
          </a:r>
          <a:r>
            <a:rPr lang="en-GB" sz="2400" kern="1200" dirty="0"/>
            <a:t> keyword</a:t>
          </a:r>
          <a:endParaRPr lang="en-US" sz="2400" kern="1200" dirty="0"/>
        </a:p>
      </dsp:txBody>
      <dsp:txXfrm>
        <a:off x="46606" y="1784286"/>
        <a:ext cx="6573621" cy="861507"/>
      </dsp:txXfrm>
    </dsp:sp>
    <dsp:sp modelId="{A9CBD384-382E-4DED-84FF-0FA1D7A8740F}">
      <dsp:nvSpPr>
        <dsp:cNvPr id="0" name=""/>
        <dsp:cNvSpPr/>
      </dsp:nvSpPr>
      <dsp:spPr>
        <a:xfrm>
          <a:off x="0" y="2761519"/>
          <a:ext cx="6666833" cy="954719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Cannot be instantiated – objects cannot be created from parent class</a:t>
          </a:r>
        </a:p>
      </dsp:txBody>
      <dsp:txXfrm>
        <a:off x="46606" y="2808125"/>
        <a:ext cx="6573621" cy="861507"/>
      </dsp:txXfrm>
    </dsp:sp>
    <dsp:sp modelId="{BAA33A2D-EB04-408B-91DD-3342A5A52331}">
      <dsp:nvSpPr>
        <dsp:cNvPr id="0" name=""/>
        <dsp:cNvSpPr/>
      </dsp:nvSpPr>
      <dsp:spPr>
        <a:xfrm>
          <a:off x="0" y="3785359"/>
          <a:ext cx="6666833" cy="95471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used to create blueprints for child classes</a:t>
          </a:r>
        </a:p>
      </dsp:txBody>
      <dsp:txXfrm>
        <a:off x="46606" y="3831965"/>
        <a:ext cx="6573621" cy="861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5BCA1-EF82-4D8E-9EAB-2061F91873D1}">
      <dsp:nvSpPr>
        <dsp:cNvPr id="0" name=""/>
        <dsp:cNvSpPr/>
      </dsp:nvSpPr>
      <dsp:spPr>
        <a:xfrm>
          <a:off x="553" y="1100890"/>
          <a:ext cx="1941339" cy="1232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DCEAA2-FF79-4F31-A096-C99233C8FE85}">
      <dsp:nvSpPr>
        <dsp:cNvPr id="0" name=""/>
        <dsp:cNvSpPr/>
      </dsp:nvSpPr>
      <dsp:spPr>
        <a:xfrm>
          <a:off x="216257" y="1305809"/>
          <a:ext cx="1941339" cy="1232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immutable sequence of characters</a:t>
          </a:r>
          <a:endParaRPr lang="en-US" sz="1400" kern="1200"/>
        </a:p>
      </dsp:txBody>
      <dsp:txXfrm>
        <a:off x="252363" y="1341915"/>
        <a:ext cx="1869127" cy="1160538"/>
      </dsp:txXfrm>
    </dsp:sp>
    <dsp:sp modelId="{4305F09A-0E89-490A-B847-1E8D76FAD468}">
      <dsp:nvSpPr>
        <dsp:cNvPr id="0" name=""/>
        <dsp:cNvSpPr/>
      </dsp:nvSpPr>
      <dsp:spPr>
        <a:xfrm>
          <a:off x="2373301" y="1100890"/>
          <a:ext cx="1941339" cy="1232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8096CC-6C5A-4678-B8C0-838A5AE8810D}">
      <dsp:nvSpPr>
        <dsp:cNvPr id="0" name=""/>
        <dsp:cNvSpPr/>
      </dsp:nvSpPr>
      <dsp:spPr>
        <a:xfrm>
          <a:off x="2589005" y="1305809"/>
          <a:ext cx="1941339" cy="1232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Cannot be modified once created –</a:t>
          </a:r>
          <a:r>
            <a:rPr lang="en-GB" sz="1400" kern="1200"/>
            <a:t>any modification creates a new object instead of altering the original</a:t>
          </a:r>
          <a:endParaRPr lang="en-US" sz="1400" kern="1200"/>
        </a:p>
      </dsp:txBody>
      <dsp:txXfrm>
        <a:off x="2625111" y="1341915"/>
        <a:ext cx="1869127" cy="11605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FA39D-58D7-4E4A-9D23-BC65F032F5CA}">
      <dsp:nvSpPr>
        <dsp:cNvPr id="0" name=""/>
        <dsp:cNvSpPr/>
      </dsp:nvSpPr>
      <dsp:spPr>
        <a:xfrm>
          <a:off x="1117028" y="140894"/>
          <a:ext cx="1190422" cy="1125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B75FD-9D4B-4B20-B4FB-480E778BD10C}">
      <dsp:nvSpPr>
        <dsp:cNvPr id="0" name=""/>
        <dsp:cNvSpPr/>
      </dsp:nvSpPr>
      <dsp:spPr>
        <a:xfrm>
          <a:off x="11636" y="1478641"/>
          <a:ext cx="3401206" cy="48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One-Dimensional Arrays: </a:t>
          </a:r>
          <a:endParaRPr lang="en-US" sz="2200" kern="1200"/>
        </a:p>
      </dsp:txBody>
      <dsp:txXfrm>
        <a:off x="11636" y="1478641"/>
        <a:ext cx="3401206" cy="482567"/>
      </dsp:txXfrm>
    </dsp:sp>
    <dsp:sp modelId="{974EF6D5-3AFD-4F4F-A1E8-068E503A0F10}">
      <dsp:nvSpPr>
        <dsp:cNvPr id="0" name=""/>
        <dsp:cNvSpPr/>
      </dsp:nvSpPr>
      <dsp:spPr>
        <a:xfrm>
          <a:off x="11636" y="2059700"/>
          <a:ext cx="3401206" cy="300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Definition: Linear collection of elements of the same data type.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Declaration and Initialization: int[] </a:t>
          </a:r>
          <a:r>
            <a:rPr lang="en-US" sz="1700" kern="1200" dirty="0" err="1"/>
            <a:t>myArray</a:t>
          </a:r>
          <a:r>
            <a:rPr lang="en-US" sz="1700" kern="1200" dirty="0"/>
            <a:t> = new int[size]; or int[] </a:t>
          </a:r>
          <a:r>
            <a:rPr lang="en-US" sz="1700" kern="1200" dirty="0" err="1"/>
            <a:t>myArray</a:t>
          </a:r>
          <a:r>
            <a:rPr lang="en-US" sz="1700" kern="1200" dirty="0"/>
            <a:t> = {1, 2, 3};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Accessing elements: myArray[index]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Length: myArray.length</a:t>
          </a:r>
          <a:endParaRPr lang="en-US" sz="1700" kern="1200" dirty="0"/>
        </a:p>
      </dsp:txBody>
      <dsp:txXfrm>
        <a:off x="11636" y="2059700"/>
        <a:ext cx="3401206" cy="3005745"/>
      </dsp:txXfrm>
    </dsp:sp>
    <dsp:sp modelId="{8C4F875A-85F7-4434-B72A-39A542596A12}">
      <dsp:nvSpPr>
        <dsp:cNvPr id="0" name=""/>
        <dsp:cNvSpPr/>
      </dsp:nvSpPr>
      <dsp:spPr>
        <a:xfrm>
          <a:off x="5113446" y="140894"/>
          <a:ext cx="1190422" cy="1125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9A00E-6C40-494B-A879-62C169D28EBC}">
      <dsp:nvSpPr>
        <dsp:cNvPr id="0" name=""/>
        <dsp:cNvSpPr/>
      </dsp:nvSpPr>
      <dsp:spPr>
        <a:xfrm>
          <a:off x="4008054" y="1478641"/>
          <a:ext cx="3401206" cy="48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Multi-Dimensional Arrays: </a:t>
          </a:r>
          <a:endParaRPr lang="en-US" sz="2200" kern="1200" dirty="0"/>
        </a:p>
      </dsp:txBody>
      <dsp:txXfrm>
        <a:off x="4008054" y="1478641"/>
        <a:ext cx="3401206" cy="482567"/>
      </dsp:txXfrm>
    </dsp:sp>
    <dsp:sp modelId="{11E7A602-3B54-4252-9AE1-C7F7E566BAD7}">
      <dsp:nvSpPr>
        <dsp:cNvPr id="0" name=""/>
        <dsp:cNvSpPr/>
      </dsp:nvSpPr>
      <dsp:spPr>
        <a:xfrm>
          <a:off x="4048936" y="1843828"/>
          <a:ext cx="3401206" cy="300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Definition: Arrays of arrays (e.g., 2D matrices).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Declaration and Initialization: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int[][] my2DArray = new int[rows][cols]; or int[][] my2DArray = {{1, 2}, {3, 4}};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Accessing elements: my2DArray[row][col]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Rows: my2DArray.length,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Columns: my2DArray[0].length (assuming consistent column length).</a:t>
          </a:r>
        </a:p>
      </dsp:txBody>
      <dsp:txXfrm>
        <a:off x="4048936" y="1843828"/>
        <a:ext cx="3401206" cy="3005745"/>
      </dsp:txXfrm>
    </dsp:sp>
    <dsp:sp modelId="{B7768ADD-EB2C-4B10-8BA5-280D82773B5C}">
      <dsp:nvSpPr>
        <dsp:cNvPr id="0" name=""/>
        <dsp:cNvSpPr/>
      </dsp:nvSpPr>
      <dsp:spPr>
        <a:xfrm>
          <a:off x="9109864" y="140894"/>
          <a:ext cx="1190422" cy="1125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18623-69B4-47DC-AC61-7E44CA6B80D5}">
      <dsp:nvSpPr>
        <dsp:cNvPr id="0" name=""/>
        <dsp:cNvSpPr/>
      </dsp:nvSpPr>
      <dsp:spPr>
        <a:xfrm>
          <a:off x="8004471" y="1478641"/>
          <a:ext cx="3401206" cy="48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Array Traversal: </a:t>
          </a:r>
          <a:endParaRPr lang="en-US" sz="2200" kern="1200"/>
        </a:p>
      </dsp:txBody>
      <dsp:txXfrm>
        <a:off x="8004471" y="1478641"/>
        <a:ext cx="3401206" cy="482567"/>
      </dsp:txXfrm>
    </dsp:sp>
    <dsp:sp modelId="{2F2FDF1A-8A4F-4486-A4D9-6ED0CD87680C}">
      <dsp:nvSpPr>
        <dsp:cNvPr id="0" name=""/>
        <dsp:cNvSpPr/>
      </dsp:nvSpPr>
      <dsp:spPr>
        <a:xfrm>
          <a:off x="8004471" y="2059700"/>
          <a:ext cx="3401206" cy="300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Iterating through array elements.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for loops (index-based) or enhanced for loops (element-based).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Nested loops for multi-dimensional arrays.</a:t>
          </a:r>
        </a:p>
      </dsp:txBody>
      <dsp:txXfrm>
        <a:off x="8004471" y="2059700"/>
        <a:ext cx="3401206" cy="30057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91FF-6061-4BBE-B0CE-341F9AD718A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BB96D-029E-475B-BBC0-E47A810074AD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Mechanism to handle exceptions</a:t>
          </a:r>
        </a:p>
      </dsp:txBody>
      <dsp:txXfrm>
        <a:off x="0" y="675"/>
        <a:ext cx="6900512" cy="1106957"/>
      </dsp:txXfrm>
    </dsp:sp>
    <dsp:sp modelId="{E4DAE3F5-8394-46AF-87BF-BAC1C543F728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3F601-5700-4C06-BF31-B106D7A39D08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Application continue to run even if an error occurs</a:t>
          </a:r>
        </a:p>
      </dsp:txBody>
      <dsp:txXfrm>
        <a:off x="0" y="1107633"/>
        <a:ext cx="6900512" cy="1106957"/>
      </dsp:txXfrm>
    </dsp:sp>
    <dsp:sp modelId="{00EDCA23-0B83-44BA-AB71-55EA6992B80E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A7F7B-4B49-435A-9DDA-65D5320B2925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Code in Try Block is executed and if an exception occurs its caught in catch block</a:t>
          </a:r>
        </a:p>
      </dsp:txBody>
      <dsp:txXfrm>
        <a:off x="0" y="2214591"/>
        <a:ext cx="6900512" cy="1106957"/>
      </dsp:txXfrm>
    </dsp:sp>
    <dsp:sp modelId="{D85CBCFF-C6B9-4F07-BDA1-F9CB116E857C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E542D-9EB3-4454-BD78-448AC181178E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can have multiple catch blocks for a single try block</a:t>
          </a:r>
        </a:p>
      </dsp:txBody>
      <dsp:txXfrm>
        <a:off x="0" y="3321549"/>
        <a:ext cx="6900512" cy="1106957"/>
      </dsp:txXfrm>
    </dsp:sp>
    <dsp:sp modelId="{9E261F90-6652-400D-88AD-1744083F6058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03EE5-F2AA-48CB-A320-B24FB7889B9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/>
            <a:t>Finally</a:t>
          </a:r>
          <a:r>
            <a:rPr lang="en-US" sz="2700" kern="1200" dirty="0"/>
            <a:t> is used – when we want a line/block of code to execute even if an exception occurs</a:t>
          </a:r>
        </a:p>
      </dsp:txBody>
      <dsp:txXfrm>
        <a:off x="0" y="4428507"/>
        <a:ext cx="6900512" cy="1106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05361-892B-4AF0-B90E-F6CF911B4D4C}">
      <dsp:nvSpPr>
        <dsp:cNvPr id="0" name=""/>
        <dsp:cNvSpPr/>
      </dsp:nvSpPr>
      <dsp:spPr>
        <a:xfrm>
          <a:off x="0" y="43605"/>
          <a:ext cx="4832803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Implementation of Doubly linked list data structure</a:t>
          </a:r>
        </a:p>
      </dsp:txBody>
      <dsp:txXfrm>
        <a:off x="33012" y="76617"/>
        <a:ext cx="4766779" cy="610236"/>
      </dsp:txXfrm>
    </dsp:sp>
    <dsp:sp modelId="{593E60DF-CFBB-4A83-8B18-8104B016A2EC}">
      <dsp:nvSpPr>
        <dsp:cNvPr id="0" name=""/>
        <dsp:cNvSpPr/>
      </dsp:nvSpPr>
      <dsp:spPr>
        <a:xfrm>
          <a:off x="0" y="768825"/>
          <a:ext cx="4832803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Implements List and Deque Interfaces</a:t>
          </a:r>
        </a:p>
      </dsp:txBody>
      <dsp:txXfrm>
        <a:off x="33012" y="801837"/>
        <a:ext cx="4766779" cy="610236"/>
      </dsp:txXfrm>
    </dsp:sp>
    <dsp:sp modelId="{AB075216-FFC3-4902-A630-BF0E12EB7E65}">
      <dsp:nvSpPr>
        <dsp:cNvPr id="0" name=""/>
        <dsp:cNvSpPr/>
      </dsp:nvSpPr>
      <dsp:spPr>
        <a:xfrm>
          <a:off x="0" y="1494045"/>
          <a:ext cx="4832803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Maintains the insertion order</a:t>
          </a:r>
        </a:p>
      </dsp:txBody>
      <dsp:txXfrm>
        <a:off x="33012" y="1527057"/>
        <a:ext cx="4766779" cy="610236"/>
      </dsp:txXfrm>
    </dsp:sp>
    <dsp:sp modelId="{139D3C1D-F213-46ED-B8C5-0CDE7AC3621E}">
      <dsp:nvSpPr>
        <dsp:cNvPr id="0" name=""/>
        <dsp:cNvSpPr/>
      </dsp:nvSpPr>
      <dsp:spPr>
        <a:xfrm>
          <a:off x="0" y="2219265"/>
          <a:ext cx="4832803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Non synchronized</a:t>
          </a:r>
        </a:p>
      </dsp:txBody>
      <dsp:txXfrm>
        <a:off x="33012" y="2252277"/>
        <a:ext cx="4766779" cy="610236"/>
      </dsp:txXfrm>
    </dsp:sp>
    <dsp:sp modelId="{46B92EE4-AD82-4113-8D62-A10C13ADF3B8}">
      <dsp:nvSpPr>
        <dsp:cNvPr id="0" name=""/>
        <dsp:cNvSpPr/>
      </dsp:nvSpPr>
      <dsp:spPr>
        <a:xfrm>
          <a:off x="0" y="2944485"/>
          <a:ext cx="4832803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Does not support accessing elements randomly</a:t>
          </a:r>
        </a:p>
      </dsp:txBody>
      <dsp:txXfrm>
        <a:off x="33012" y="2977497"/>
        <a:ext cx="4766779" cy="61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7432-31C8-9AAD-ACB5-A794C00C8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F95C9-260A-86C6-B7B4-BE23178FE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8EB8-5F9C-85D5-39D5-3F50A990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39C39-2606-7328-04D2-CC0F182B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E578-A6F9-C337-BCB7-A5ECE199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18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B573-506E-DB09-62E6-7D5D833C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87C47-90F3-A830-109A-41D7E348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1680-891A-31B6-BC4D-E4CE6C52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E646B-6B9C-DEFB-5BBA-73AA51F8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DBD5A-7CFA-53E9-F384-C50B9D53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9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ABFE0-E7E5-B513-45B7-B5A033E72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232D9-011A-0571-6C4C-E3D9B097F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9F06-0B87-0E5B-4E88-EC4D3B3F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EFF05-F76A-8602-4E0D-4C563617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DEB8-0F12-3C3F-7DD0-B2D14F4D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98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4D48-C951-793D-1E09-E167E5C3E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44B58-864A-560D-3BF5-59EB877AF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63F8-640D-523B-8A68-4908A79C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8C692-CFCE-ACDC-977F-8B9B0C38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60AD-03F1-20EB-B4DA-659B6B3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5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0229-CA44-D657-4912-8081014B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01BF-5CBD-EB81-3082-FD87FFA9F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09DD7-0713-4772-F51D-53D6139F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4FFCE-2931-0B90-FD12-5F9D71C8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EBE2-6A6E-3CDC-3DCB-00856A67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9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A5AC-6AF4-8C62-05A0-1D3C8D99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7A2A-8BAE-F54E-3F4B-98A3B5E8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A2ACF-CB6E-F863-8FDA-0D7FD3EE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CF62-8B77-DB3B-095A-CD84C78D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0EB83-5FAB-6D4E-4833-1FA8B28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95C7-E775-F4F5-775F-5887E1E2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31FA-57E7-51F0-48C9-9664462E8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06C64-E596-1D9D-9E49-6A7D0F52F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3DEEF-080B-7311-B042-5DB2920A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D5E70-DA1C-0618-3D43-D602E1EE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95A1C-D6CB-432E-2096-FA026733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74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C89E-462F-AD98-B70A-55EBB473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A2EC1-05C0-1F29-AD97-68940FAAB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7C8F9-FDB4-FD99-579E-024B4D665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C5AF6C-70C4-DC51-F43E-93844C7F0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853AB-A711-F8B0-E366-348B833B9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BD593-332D-D1BF-84E8-F6F83D2E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646DD-4EDA-219D-76D3-CDF9B813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44E88-2B63-305A-1BEB-F5F34A1F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8ED6-6C6C-0460-C1DD-9131682E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6E2E0-3628-193B-D7DB-4B02249E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BD705-0A18-ED58-CEBB-EC5EA58A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0ED58-1C0E-AAED-835F-7CF82C8A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82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63C50-5847-01B1-B18D-9B4EB20C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AA607-E32C-332A-F3D9-A20CDB3A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CF5DA-4F78-87F2-7983-FD2180D9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2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28CD-051A-F16F-B7D9-D3571A74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8C60-541E-73E7-B955-77AA53B0E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F9C19-DF2D-2451-DF45-28B26C14E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6FFFB-C337-E896-6FC8-49E991B2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4DBBB-737C-7A8F-9111-0C304828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FC623-A5F2-B506-A719-6BFB0B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3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3DEB-1DE4-CD91-D4DB-81F42313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03B6-2A9B-D104-E335-2B9E9730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F6829-E297-4598-08B1-6B1CE63E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41E11-DAF2-B26E-27E0-39F854A5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BFAA9-4DDB-D694-FB6A-30A6577E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847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1FE9-BBDD-0706-166C-AC3BD06D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BD961-F113-BF6B-524D-A526C527C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C69E5-11DA-FA0C-15C1-3DD124B33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CEEF-4896-7195-90FB-34AC9446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B7EEE-8DD0-5942-7D64-2C6AB553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7598F-FB17-B8D2-4E2B-72464080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6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D322-B768-70F6-B43A-B2605E79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5A8F4-8077-288B-C321-8E354E55F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BD837-C4C2-0765-8075-289ABC99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1106E-6534-865F-F3AE-E179DCE4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2B80-A1B2-F590-CC6C-C782BB0E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4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34426-00F4-C1B6-EB1D-86FDA5485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1D176-54F4-C4C7-4C96-2FE1E6A28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C6EA8-2ED6-904E-263C-57DEAA6A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D954-3DB9-393B-E8B6-E16B904D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343E1-480A-2182-BAD3-1ACD9DE7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1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5B8-5DE6-09AE-DDF4-8FC52B81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ED426-0AFF-1E57-B5EA-B6FD925B1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80ADC-1C46-EDC0-558C-529F1F61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B2EEF-C464-502D-E279-784EAF63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75BF-3AB7-9058-FB88-ECA795F4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98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FD09-F9DC-8B38-A042-E59D3127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AFC9C-1B0D-7682-B36B-77C81065E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889B6-3A1B-828D-8D70-EBCFEE114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CE22C-6A1A-462D-8067-444950A2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270A0-B11D-473D-D653-85F1CFC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F726-7728-09A3-FF22-24893FF9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00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8871-8E71-3B3C-A505-09C50D5B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DBAAB-421C-343C-674F-6A4EB57B9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C962F-5FBF-5911-7AB2-D11F514CE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39CD7-E40A-661F-E510-23B6C8915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67A5F-2600-91A0-8C97-FA2C998A3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EB99D-D426-7764-6AEE-8047A5BE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61D7F-E6B1-3D6F-330B-17A41FA1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3D0EB-D29E-AE85-D0A2-4BD5A5DB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36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281D-F137-669F-A255-DC56DEBD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AED4-D642-90A3-E5FF-FE3A9184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3115D-3D2A-342A-0FFF-88057832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88045-B7F6-68B5-02B7-4944E3A4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03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696A8-38FD-D1B4-45C0-BE626769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12E9-4E6A-1CA2-79A3-F428D306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D18F0-1C56-C52B-01E6-BF808652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DFFD-45DA-52A5-BFB3-390BC902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B7F3-C0C0-A07D-A713-909EEC21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630EB-160B-01DD-DF1B-1005736E7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A407C-7D18-81CF-1D06-534121AD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D0C26-0984-7E9E-B65F-1F3FA27B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CD6B2-D303-3AD4-4BF5-9017A0E4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6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9BB6-D315-863C-1020-66646E0A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B3961-4E88-A6FB-169B-8A5935E99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E12EC-A200-1AB2-16CE-B3DBAE317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2A187-0B74-3FEC-0F27-1EA0C17D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86555-AEC6-63A3-E6F2-0A6E3AE0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C836-6D89-1A84-0D4C-5A35406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6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5565C-CF18-1735-4898-11F9FD8A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A2B4-D024-2DF4-13D8-FF9A8FD49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39A9-6763-0611-4E13-6968FCA89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E13A8-C297-4F0E-8DEA-B20A1EA7DFFE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3AED9-EA4D-7AAD-43D2-1C64630AE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E61A-35BC-0B44-6612-28E728939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6AC1D-EE7E-441F-82B0-ECF54D9CC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3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F6ADE-C338-00EA-037C-A367E913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1407E-4A95-628D-D9B6-998C9801B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D4F1-6258-FF7D-67B7-418C3156A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3B083-CE5E-4BAA-900D-F6FDB9B800AC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C21BA-1B85-FDC4-FE7C-A98D09E6A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DB777-8BA9-B768-04B6-9C8F9BA4A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02A6E-1310-48C6-A23A-E6A0D714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9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4363E-994B-D5C7-B59C-018B1A540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4000">
                <a:solidFill>
                  <a:schemeClr val="tx2"/>
                </a:solidFill>
              </a:rPr>
              <a:t> </a:t>
            </a:r>
            <a:endParaRPr lang="en-IN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2FB29-9379-2CBE-2D5F-C22B7CF2B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2000">
                <a:solidFill>
                  <a:schemeClr val="tx2"/>
                </a:solidFill>
              </a:rPr>
              <a:t> </a:t>
            </a:r>
            <a:endParaRPr lang="en-IN" sz="2000">
              <a:solidFill>
                <a:schemeClr val="tx2"/>
              </a:solidFill>
            </a:endParaRPr>
          </a:p>
        </p:txBody>
      </p:sp>
      <p:pic>
        <p:nvPicPr>
          <p:cNvPr id="7" name="Picture 6" descr="A logo with a flame and text&#10;&#10;AI-generated content may be incorrect.">
            <a:extLst>
              <a:ext uri="{FF2B5EF4-FFF2-40B4-BE49-F238E27FC236}">
                <a16:creationId xmlns:a16="http://schemas.microsoft.com/office/drawing/2014/main" id="{FE991A42-3832-3947-8EA6-EE381E90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2834324"/>
            <a:ext cx="4141760" cy="210375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66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81D3E-C42D-AAFE-5AEC-FA16B573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Operators in Java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03CE3EA-EEC1-A473-CDE9-8F4F85059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11763"/>
              </p:ext>
            </p:extLst>
          </p:nvPr>
        </p:nvGraphicFramePr>
        <p:xfrm>
          <a:off x="4114407" y="10138"/>
          <a:ext cx="800100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66">
                  <a:extLst>
                    <a:ext uri="{9D8B030D-6E8A-4147-A177-3AD203B41FA5}">
                      <a16:colId xmlns:a16="http://schemas.microsoft.com/office/drawing/2014/main" val="4230937305"/>
                    </a:ext>
                  </a:extLst>
                </a:gridCol>
                <a:gridCol w="913035">
                  <a:extLst>
                    <a:ext uri="{9D8B030D-6E8A-4147-A177-3AD203B41FA5}">
                      <a16:colId xmlns:a16="http://schemas.microsoft.com/office/drawing/2014/main" val="507669493"/>
                    </a:ext>
                  </a:extLst>
                </a:gridCol>
                <a:gridCol w="1949274">
                  <a:extLst>
                    <a:ext uri="{9D8B030D-6E8A-4147-A177-3AD203B41FA5}">
                      <a16:colId xmlns:a16="http://schemas.microsoft.com/office/drawing/2014/main" val="504202218"/>
                    </a:ext>
                  </a:extLst>
                </a:gridCol>
                <a:gridCol w="1903587">
                  <a:extLst>
                    <a:ext uri="{9D8B030D-6E8A-4147-A177-3AD203B41FA5}">
                      <a16:colId xmlns:a16="http://schemas.microsoft.com/office/drawing/2014/main" val="3891036832"/>
                    </a:ext>
                  </a:extLst>
                </a:gridCol>
                <a:gridCol w="1836138">
                  <a:extLst>
                    <a:ext uri="{9D8B030D-6E8A-4147-A177-3AD203B41FA5}">
                      <a16:colId xmlns:a16="http://schemas.microsoft.com/office/drawing/2014/main" val="911600138"/>
                    </a:ext>
                  </a:extLst>
                </a:gridCol>
              </a:tblGrid>
              <a:tr h="2017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Category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Operator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Description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Example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Output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3815308162"/>
                  </a:ext>
                </a:extLst>
              </a:tr>
              <a:tr h="201706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Arithmetic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Addition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 + 3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4148912619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Subtraction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5-3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441196824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*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Multiplication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*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951805029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/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Division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10/2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587184585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Modulus (remainder)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10 %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271061598"/>
                  </a:ext>
                </a:extLst>
              </a:tr>
              <a:tr h="201706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Relational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==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Equal to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== 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162995127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!=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Not equal to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!=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4179952464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&gt;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Greater than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&gt;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486291711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Less than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&lt;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FALSE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467585701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&gt;=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Greater or equal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 &gt;= 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3315263041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Less or equal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3 &lt;= 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3899281529"/>
                  </a:ext>
                </a:extLst>
              </a:tr>
              <a:tr h="201706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Logical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&amp;&amp;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Logical AND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(5 &gt; 3 &amp;&amp; 2 &lt; 4)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903449953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|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Logical OR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(5 &gt; 3 | 2 &lt; 4)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4029397740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!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Logical NOT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!(5 &gt; 3)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FALSE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114889667"/>
                  </a:ext>
                </a:extLst>
              </a:tr>
              <a:tr h="201706"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Bitwise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&amp;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Bitwise AND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b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975080606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`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Bitwise OR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 &amp; 3 (0101 &amp; 0011)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953540776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^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Bitwise XOR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 ^ 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524194940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~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Bitwise Complement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~5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4104153355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Left shift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 &lt;&lt; 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471133583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&gt;&gt;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Right shift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 &gt;&gt; 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726224920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&gt;&gt;&gt;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Unsigned right shift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-5 &gt;&gt;&gt; 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Large positive value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566703764"/>
                  </a:ext>
                </a:extLst>
              </a:tr>
              <a:tr h="201706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Assignment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Assign value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 a = 5;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214384492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Add and assign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+= 3;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998136529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Subtract and assign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-= 2;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3917678323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*=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Multiply and assign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*= 2;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12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3230952685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/=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Divide and assign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/= 3;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08393016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%=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Modulus and assign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%= 3;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 = 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412304564"/>
                  </a:ext>
                </a:extLst>
              </a:tr>
              <a:tr h="201706"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Unary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++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Increment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++a (if a=5)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293017453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--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Decrement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--a (if a=5)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949021572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Unary plus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+a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same value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1876666281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Unary minus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-a (if a=5)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-5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808961827"/>
                  </a:ext>
                </a:extLst>
              </a:tr>
              <a:tr h="201706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Miscellaneous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?: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Ternary operator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(a &gt; b) ? a : b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Larger of a or b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533666384"/>
                  </a:ext>
                </a:extLst>
              </a:tr>
              <a:tr h="2017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instanceof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Type comparison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"Hello" instanceof String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TRUE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/>
                      </a:endParaRPr>
                    </a:p>
                  </a:txBody>
                  <a:tcPr marL="2446" marR="2446" marT="2446" marB="0" anchor="ctr"/>
                </a:tc>
                <a:extLst>
                  <a:ext uri="{0D108BD9-81ED-4DB2-BD59-A6C34878D82A}">
                    <a16:rowId xmlns:a16="http://schemas.microsoft.com/office/drawing/2014/main" val="260877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9896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D0D27-24C8-5C8E-F301-2825A5A6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GB" sz="3200"/>
              <a:t>Threads Implementation</a:t>
            </a:r>
            <a:endParaRPr lang="en-IN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BDA38C-862C-7358-22EB-211B19AB4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70651"/>
              </p:ext>
            </p:extLst>
          </p:nvPr>
        </p:nvGraphicFramePr>
        <p:xfrm>
          <a:off x="3614057" y="1023257"/>
          <a:ext cx="7943629" cy="4998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114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95FBB-925D-F015-264A-1B6E1B04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/>
              <a:t>File Handling 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A9A44-047C-7952-86AA-FEFE4DF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2400" dirty="0"/>
              <a:t>allows programs to read, write, and manipulate files on the system</a:t>
            </a:r>
          </a:p>
          <a:p>
            <a:r>
              <a:rPr lang="en-GB" sz="2400" dirty="0"/>
              <a:t>built-in classes in the java.io and </a:t>
            </a:r>
            <a:r>
              <a:rPr lang="en-GB" sz="2400" dirty="0" err="1"/>
              <a:t>java.nio</a:t>
            </a:r>
            <a:r>
              <a:rPr lang="en-GB" sz="2400" dirty="0"/>
              <a:t> packages</a:t>
            </a:r>
            <a:endParaRPr lang="en-IN" sz="2400" dirty="0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282C3569-E001-A4FC-F1C0-29C823A1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955F258-70CF-8921-B438-B498DDA8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built-in classes in 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java.io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java.nio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packages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5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834C-BBC3-77FD-B9AA-99243FD1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FileReader and FileWriter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241CAD-D73C-6D93-C8EE-4621389F8F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082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A27E7-90C2-748B-D99F-AA7D6A5E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FileReader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52C3F-62C4-FE07-E0DD-F69C9CB39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514" y="1534886"/>
            <a:ext cx="80703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8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293DA-B2D6-E064-8807-E9F3CB19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FileWriter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B388F-8F04-28BF-2E34-EBCD62121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20" y="1696720"/>
            <a:ext cx="8197042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760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CB547-D66D-4083-0116-472B6E3A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IN" sz="4100" dirty="0"/>
              <a:t>BufferedReader and BufferedWriter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6E8C2C-3ED8-8F1C-F093-39F6E2505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892213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2355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2855E-FBA5-F898-EEFE-EB885C39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BufferedReader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D7A27-94F2-BE16-C8A8-0F7FF5CC3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398" y="1532468"/>
            <a:ext cx="7820097" cy="41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86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BC862-97E1-2041-7CED-70D6EF81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BufferedWriter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8C388-5976-4EEF-5DFB-FB1E15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38" y="1994717"/>
            <a:ext cx="7771017" cy="35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010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A855A-8057-737A-D6E2-F55C0BCD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The File Class	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BCA3EB-C2F7-5C9E-2B5F-26EA9AE41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677233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1641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F69F1-4783-EFF4-277E-F1A7EDF1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 Class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03654-1884-1F0B-EDFF-1281B78B8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840" y="478712"/>
            <a:ext cx="7845022" cy="61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BAFD1B-9EA2-CCA9-9EF7-1C6BA9E38E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932" b="879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18914-BBD3-782D-4AE7-8C43D5A8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Conditional Statements in Java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89262F-0FB5-E684-42FC-7930AE897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332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2468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0B6BF-9894-FB60-EC25-B5AB7CFA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88770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3700" dirty="0"/>
              <a:t>FileInputStream &amp; FileOutputStream	</a:t>
            </a:r>
            <a:endParaRPr lang="en-IN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EBDC-E0E8-210C-36C2-07C8BD67A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2400" dirty="0"/>
              <a:t>used for handling binary data in files</a:t>
            </a:r>
          </a:p>
          <a:p>
            <a:r>
              <a:rPr lang="en-GB" sz="2400" dirty="0"/>
              <a:t>Reads and writes on images, videos, and audio files</a:t>
            </a:r>
            <a:endParaRPr lang="en-IN" sz="2400" dirty="0"/>
          </a:p>
        </p:txBody>
      </p:sp>
      <p:pic>
        <p:nvPicPr>
          <p:cNvPr id="13" name="Graphic 12" descr="Label">
            <a:extLst>
              <a:ext uri="{FF2B5EF4-FFF2-40B4-BE49-F238E27FC236}">
                <a16:creationId xmlns:a16="http://schemas.microsoft.com/office/drawing/2014/main" id="{A5E5C5CE-EB05-4D5F-047F-A5CDE1A4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8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A2CBF-5913-D864-4606-A77A49B8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FileInputStream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0679B-CC33-4112-F414-11A6B536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114" y="1675227"/>
            <a:ext cx="79737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01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9D0ED-31CD-DFF7-412B-814C8204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FileOutputStream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49A6E-555F-8978-1B0A-FEEB5380E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30" y="1675227"/>
            <a:ext cx="901374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282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2AA77-254E-F3FD-5E2E-190B762C1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75028"/>
            <a:ext cx="10905066" cy="31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7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2B4DD-455D-8363-E8B6-31A3F92A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dirty="0"/>
              <a:t>Java Data Base Connectivity (JDBC)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981EB-2E95-15F0-A4C2-BB7A32634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717506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0073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24504-9F0A-A534-02FB-10B5A970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>
            <a:normAutofit/>
          </a:bodyPr>
          <a:lstStyle/>
          <a:p>
            <a:r>
              <a:rPr lang="en-GB" dirty="0"/>
              <a:t>JDBC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815B5-C0E9-78E5-A8EB-52239591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17" r="3" b="3"/>
          <a:stretch>
            <a:fillRect/>
          </a:stretch>
        </p:blipFill>
        <p:spPr>
          <a:xfrm>
            <a:off x="348237" y="548638"/>
            <a:ext cx="5310424" cy="42628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83CE-4DA3-37DF-039A-85A7B1B5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0" y="548639"/>
            <a:ext cx="5548802" cy="5796301"/>
          </a:xfrm>
        </p:spPr>
        <p:txBody>
          <a:bodyPr>
            <a:noAutofit/>
          </a:bodyPr>
          <a:lstStyle/>
          <a:p>
            <a:r>
              <a:rPr lang="en-GB" sz="2000" b="1" dirty="0"/>
              <a:t>Application</a:t>
            </a:r>
            <a:r>
              <a:rPr lang="en-GB" sz="2000" dirty="0"/>
              <a:t>: Java application that communicates with a data source</a:t>
            </a:r>
          </a:p>
          <a:p>
            <a:r>
              <a:rPr lang="en-IN" sz="2000" b="1" dirty="0"/>
              <a:t>The JDBC API</a:t>
            </a:r>
            <a:r>
              <a:rPr lang="en-IN" sz="2000" dirty="0"/>
              <a:t>: Allows Java programs to execute SQL queries and get results from the database. Contains:</a:t>
            </a:r>
          </a:p>
          <a:p>
            <a:pPr lvl="1"/>
            <a:r>
              <a:rPr lang="en-IN" sz="2000" dirty="0"/>
              <a:t>Interfaces like Driver, ResultSet, RowSet, PreparedStatement, and Connection that helps managing different database tasks.</a:t>
            </a:r>
          </a:p>
          <a:p>
            <a:pPr lvl="1"/>
            <a:r>
              <a:rPr lang="en-GB" sz="2000" dirty="0"/>
              <a:t>Classes like DriverManager, Types, Blob, and Clob that helps managing database connection</a:t>
            </a:r>
            <a:endParaRPr lang="en-IN" sz="2000" dirty="0"/>
          </a:p>
          <a:p>
            <a:r>
              <a:rPr lang="en-GB" sz="2000" b="1" dirty="0"/>
              <a:t>DriverManager</a:t>
            </a:r>
            <a:r>
              <a:rPr lang="en-GB" sz="2000" dirty="0"/>
              <a:t>: uses database-specific drivers to effectively connect enterprise applications to databases</a:t>
            </a:r>
          </a:p>
          <a:p>
            <a:r>
              <a:rPr lang="en-GB" sz="2000" b="1" i="0" dirty="0">
                <a:effectLst/>
                <a:latin typeface="Nunito" pitchFamily="2" charset="0"/>
              </a:rPr>
              <a:t>JDBC drivers: </a:t>
            </a:r>
            <a:r>
              <a:rPr lang="en-GB" sz="2000" b="0" i="0" dirty="0">
                <a:effectLst/>
                <a:latin typeface="Nunito" pitchFamily="2" charset="0"/>
              </a:rPr>
              <a:t>handle interactions between the application and the databases</a:t>
            </a:r>
            <a:endParaRPr lang="en-IN" sz="2000" dirty="0"/>
          </a:p>
          <a:p>
            <a:pPr lvl="1"/>
            <a:r>
              <a:rPr lang="en-IN" sz="2000" dirty="0"/>
              <a:t>Classes like DriverManager, Types, Blob, and Clob that helps managing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5998525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08E75-0F44-AED6-CB36-906D30CE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Two Tier vs Three Tier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148DC9-B214-B66C-8FBC-1F60833A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08" y="1928620"/>
            <a:ext cx="5493328" cy="4576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6DFD3-CC52-7643-85B9-C34B8BC1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1928620"/>
            <a:ext cx="5520264" cy="45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37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3898A-EDC9-7FA5-81EF-048B3F5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Types of JDBC Drivers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4886-54A3-CB26-D3CE-C0EB11BF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Autofit/>
          </a:bodyPr>
          <a:lstStyle/>
          <a:p>
            <a:r>
              <a:rPr lang="en-IN" sz="2200" b="1" dirty="0"/>
              <a:t>Type 1 – JDBC-ODBC Bridge Driver</a:t>
            </a:r>
            <a:r>
              <a:rPr lang="en-IN" sz="2200" dirty="0"/>
              <a:t> (Legacy, slow, not recommended) </a:t>
            </a:r>
          </a:p>
          <a:p>
            <a:r>
              <a:rPr lang="en-IN" sz="2200" b="1" dirty="0"/>
              <a:t>Type 2 – Native API Driver</a:t>
            </a:r>
            <a:r>
              <a:rPr lang="en-IN" sz="2200" dirty="0"/>
              <a:t> (Vendor-specific, requires native libraries) </a:t>
            </a:r>
          </a:p>
          <a:p>
            <a:r>
              <a:rPr lang="en-IN" sz="2200" b="1" dirty="0"/>
              <a:t>Type 3 – Network Protocol Driver</a:t>
            </a:r>
            <a:r>
              <a:rPr lang="en-IN" sz="2200" dirty="0"/>
              <a:t> (Intermediate server, used in web applications) </a:t>
            </a:r>
          </a:p>
          <a:p>
            <a:r>
              <a:rPr lang="en-IN" sz="2200" b="1" dirty="0"/>
              <a:t>Type 4 – Thin Driver (Pure Java)</a:t>
            </a:r>
            <a:r>
              <a:rPr lang="en-IN" sz="2200" dirty="0"/>
              <a:t> (Most efficient, used in modern apps)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BAD58-7486-C2F3-1278-D2A73E58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363886"/>
            <a:ext cx="5837780" cy="41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874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5204F-5A0E-3ADE-9B85-77FFA113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JDBC Classes and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A993C-57FC-0F39-A5F0-E1B78321B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687" y="478712"/>
            <a:ext cx="7341229" cy="61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086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7FDD0-854A-E40F-4CDB-C27D1527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JDBC Statements –Statement Interface</a:t>
            </a:r>
            <a:endParaRPr lang="en-IN" sz="400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11B5E7F-3FDD-D62B-406E-7EC460CCC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6882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75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FE464-DC05-A578-535E-6B633AC2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Conditional Statements – if statement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E8F9-C20A-1747-48A1-147E090B7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/>
              <a:t>Syntax:</a:t>
            </a:r>
          </a:p>
          <a:p>
            <a:pPr marL="0" indent="0">
              <a:buNone/>
            </a:pPr>
            <a:r>
              <a:rPr lang="en-GB" i="1" dirty="0"/>
              <a:t>if (condition) {</a:t>
            </a:r>
          </a:p>
          <a:p>
            <a:pPr marL="0" indent="0">
              <a:buNone/>
            </a:pPr>
            <a:r>
              <a:rPr lang="en-GB" i="1" dirty="0"/>
              <a:t>    // code to execute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IN" b="1" dirty="0"/>
              <a:t>Example:</a:t>
            </a:r>
          </a:p>
          <a:p>
            <a:pPr marL="0" indent="0">
              <a:buNone/>
            </a:pPr>
            <a:r>
              <a:rPr lang="en-GB" i="1" dirty="0"/>
              <a:t>int age = 20;</a:t>
            </a:r>
          </a:p>
          <a:p>
            <a:pPr marL="0" indent="0">
              <a:buNone/>
            </a:pPr>
            <a:r>
              <a:rPr lang="en-GB" i="1" dirty="0"/>
              <a:t>if (age &gt;= 18) {</a:t>
            </a:r>
          </a:p>
          <a:p>
            <a:pPr marL="0" indent="0">
              <a:buNone/>
            </a:pPr>
            <a:r>
              <a:rPr lang="en-GB" i="1" dirty="0"/>
              <a:t>    </a:t>
            </a:r>
            <a:r>
              <a:rPr lang="en-GB" i="1" dirty="0" err="1"/>
              <a:t>System.out.println</a:t>
            </a:r>
            <a:r>
              <a:rPr lang="en-GB" i="1" dirty="0"/>
              <a:t>("Eligible to vote");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3741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6943C-DF63-E40A-B429-23236201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IN" sz="4000"/>
              <a:t> Prepared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6A3080-2067-2B75-3F22-6CEFDA408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59863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4700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CC224-9692-FA0E-9E1A-346354D2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Callable Statement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8B2D2F-3972-FB8D-D408-7C84604D4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1283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1972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FBA93-F660-D569-59F3-272DD682A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432" y="512759"/>
            <a:ext cx="10156370" cy="588326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172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D77B0-75F7-2030-1FCF-0F434A9D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JDBC Transactions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6C27-5E00-174E-D93F-4C7F3627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Transaction are control methods to ensure data consistency and allow handling of multiple SQL operations as a single unit</a:t>
            </a:r>
          </a:p>
          <a:p>
            <a:r>
              <a:rPr lang="en-GB" sz="1800" dirty="0"/>
              <a:t>commit, rollback and savepoints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8EF33-C32A-7972-FB31-20ECE0C3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896582"/>
            <a:ext cx="5837780" cy="3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888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790FC-679F-D8E7-9CD3-AF18B8EB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Java 8 Features</a:t>
            </a:r>
            <a:endParaRPr lang="en-IN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52C8CE2-2335-BCB1-CD8D-CE6A84B4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17" r="45989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B6E1E-BE8E-029E-E6AF-7A553EEAA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oogle Sans"/>
              </a:rPr>
              <a:t>Introduction of new significant features, primarily focused on functional programming and enhanced API capabilities</a:t>
            </a:r>
          </a:p>
          <a:p>
            <a:r>
              <a:rPr lang="en-GB" sz="2400" b="0" i="0" dirty="0">
                <a:effectLst/>
                <a:latin typeface="Google Sans"/>
              </a:rPr>
              <a:t>support for functional programming, new Java 8 APIs, a new JavaScript engine, new Java 8 streaming API, functional interfaces, default methods, date-time API changes, etc.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612654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16FF9-07FC-38A5-4028-3C8C62FFC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46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71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20BFB-6BFC-CBDA-DBD9-77174E03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Functional Interfaces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8AE63-BD7D-26A6-1B82-DB29E4FF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D1EE-587D-05FF-24EE-EE396086E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475" y="4588908"/>
            <a:ext cx="5753567" cy="1615684"/>
          </a:xfrm>
        </p:spPr>
        <p:txBody>
          <a:bodyPr>
            <a:noAutofit/>
          </a:bodyPr>
          <a:lstStyle/>
          <a:p>
            <a:r>
              <a:rPr lang="en-GB" sz="2100" dirty="0"/>
              <a:t>interface that contains only one abstract method</a:t>
            </a:r>
          </a:p>
          <a:p>
            <a:r>
              <a:rPr lang="en-GB" sz="2100" dirty="0"/>
              <a:t>can have multiple default or static methods, but only one abstract method</a:t>
            </a:r>
          </a:p>
          <a:p>
            <a:r>
              <a:rPr lang="en-GB" sz="2100" dirty="0"/>
              <a:t>Can be used with lambda expressions</a:t>
            </a:r>
          </a:p>
          <a:p>
            <a:r>
              <a:rPr lang="en-GB" sz="2100" dirty="0"/>
              <a:t>Annotation @FunctionalInterface</a:t>
            </a:r>
          </a:p>
        </p:txBody>
      </p:sp>
    </p:spTree>
    <p:extLst>
      <p:ext uri="{BB962C8B-B14F-4D97-AF65-F5344CB8AC3E}">
        <p14:creationId xmlns:p14="http://schemas.microsoft.com/office/powerpoint/2010/main" val="3421088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02F8C-1AD3-F3A2-5427-2347FC8B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dirty="0"/>
              <a:t>Built-in Functional Interfaces in Java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E1447A-718C-3F72-32AB-0FDDBD752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644017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636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D37F1-D30C-8617-90FA-B8E45433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 fontScale="90000"/>
          </a:bodyPr>
          <a:lstStyle/>
          <a:p>
            <a:r>
              <a:rPr lang="en-GB" dirty="0"/>
              <a:t>Types of Functional Interfaces - Consumer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F9666-E41F-0F86-605B-CE21888B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00" b="-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1790E-21A4-C84D-36B9-0B36BC03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 fontScale="92500" lnSpcReduction="10000"/>
          </a:bodyPr>
          <a:lstStyle/>
          <a:p>
            <a:r>
              <a:rPr lang="en-GB" sz="1800" dirty="0"/>
              <a:t>accepts only one, has no return value</a:t>
            </a:r>
          </a:p>
          <a:p>
            <a:r>
              <a:rPr lang="en-IN" sz="1800" dirty="0"/>
              <a:t>Consumer&lt;Integer&gt; consumer = (value) -&gt; System.out.println(value);</a:t>
            </a:r>
          </a:p>
          <a:p>
            <a:r>
              <a:rPr lang="en-IN" sz="1800" dirty="0"/>
              <a:t>Use accept() to call</a:t>
            </a:r>
          </a:p>
          <a:p>
            <a:r>
              <a:rPr lang="en-IN" sz="1800" dirty="0"/>
              <a:t>Chaining using andThen() method</a:t>
            </a:r>
          </a:p>
        </p:txBody>
      </p:sp>
    </p:spTree>
    <p:extLst>
      <p:ext uri="{BB962C8B-B14F-4D97-AF65-F5344CB8AC3E}">
        <p14:creationId xmlns:p14="http://schemas.microsoft.com/office/powerpoint/2010/main" val="8655480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00444-B8B8-59BA-9D86-E37F1020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sz="4100" dirty="0"/>
              <a:t>Types of Functional Interfaces - Predicate</a:t>
            </a:r>
            <a:endParaRPr lang="en-IN" sz="4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6EDC6-3413-C976-EC59-E46268BD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18" b="-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2E2F-93FB-EEB8-3361-67BEFD4F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r>
              <a:rPr lang="en-GB" sz="1800" dirty="0"/>
              <a:t>represents a boolean-valued function of one argument, commonly used for filtering operations in streams</a:t>
            </a:r>
          </a:p>
          <a:p>
            <a:r>
              <a:rPr lang="en-GB" sz="1800" dirty="0"/>
              <a:t>Use test() to call</a:t>
            </a:r>
          </a:p>
          <a:p>
            <a:r>
              <a:rPr lang="en-IN" sz="1800" dirty="0"/>
              <a:t>Syntax: Predicate predicate = (value) -&gt; value != null;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64767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40B83D-C964-DD46-7A7A-BD39D175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3A922B-CA7B-EDA6-B1F5-16DDAA525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1C8571-F96F-352A-A822-536603DEB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1248A-EEBD-2426-42FE-A64BDDDC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Conditional Statements – if – else statement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AAADD9-A510-218E-49CC-F58902F9F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986E-833B-7777-8303-A2DB7852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Syntax:</a:t>
            </a:r>
          </a:p>
          <a:p>
            <a:pPr marL="0" indent="0">
              <a:buNone/>
            </a:pPr>
            <a:r>
              <a:rPr lang="en-GB" i="1" dirty="0"/>
              <a:t>if (condition) {</a:t>
            </a:r>
          </a:p>
          <a:p>
            <a:pPr marL="0" indent="0">
              <a:buNone/>
            </a:pPr>
            <a:r>
              <a:rPr lang="en-GB" i="1" dirty="0"/>
              <a:t>    // true block</a:t>
            </a:r>
          </a:p>
          <a:p>
            <a:pPr marL="0" indent="0">
              <a:buNone/>
            </a:pPr>
            <a:r>
              <a:rPr lang="en-GB" i="1" dirty="0"/>
              <a:t>} else {</a:t>
            </a:r>
          </a:p>
          <a:p>
            <a:pPr marL="0" indent="0">
              <a:buNone/>
            </a:pPr>
            <a:r>
              <a:rPr lang="en-GB" i="1" dirty="0"/>
              <a:t>    // false block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IN" b="1" dirty="0"/>
              <a:t>Example:</a:t>
            </a:r>
          </a:p>
          <a:p>
            <a:pPr marL="0" indent="0">
              <a:buNone/>
            </a:pPr>
            <a:r>
              <a:rPr lang="en-GB" i="1" dirty="0"/>
              <a:t>int </a:t>
            </a:r>
            <a:r>
              <a:rPr lang="en-GB" i="1" dirty="0" err="1"/>
              <a:t>num</a:t>
            </a:r>
            <a:r>
              <a:rPr lang="en-GB" i="1" dirty="0"/>
              <a:t> = 5;</a:t>
            </a:r>
          </a:p>
          <a:p>
            <a:pPr marL="0" indent="0">
              <a:buNone/>
            </a:pPr>
            <a:r>
              <a:rPr lang="en-GB" i="1" dirty="0"/>
              <a:t>if (</a:t>
            </a:r>
            <a:r>
              <a:rPr lang="en-GB" i="1" dirty="0" err="1"/>
              <a:t>num</a:t>
            </a:r>
            <a:r>
              <a:rPr lang="en-GB" i="1" dirty="0"/>
              <a:t> % 2 == 0) {</a:t>
            </a:r>
          </a:p>
          <a:p>
            <a:pPr marL="0" indent="0">
              <a:buNone/>
            </a:pPr>
            <a:r>
              <a:rPr lang="en-GB" i="1" dirty="0"/>
              <a:t>    System.out.println("Even");</a:t>
            </a:r>
          </a:p>
          <a:p>
            <a:pPr marL="0" indent="0">
              <a:buNone/>
            </a:pPr>
            <a:r>
              <a:rPr lang="en-GB" i="1" dirty="0"/>
              <a:t>} else {</a:t>
            </a:r>
          </a:p>
          <a:p>
            <a:pPr marL="0" indent="0">
              <a:buNone/>
            </a:pPr>
            <a:r>
              <a:rPr lang="en-GB" i="1" dirty="0"/>
              <a:t>    System.out.println("Odd");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4916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7A11-CC32-B277-84BD-8B5946E0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Types of Functional Interfaces - Function</a:t>
            </a:r>
            <a:endParaRPr lang="en-IN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5284D-485E-D8ED-44FF-6D6EC672D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5598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72351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4331-334A-AD32-8DA9-08FB2A23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/>
              <a:t>Types of Functional Interfaces - Supplier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6D03F0-0161-E5B3-02E3-44ED220B8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001881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246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8DE7F5-E6CB-C067-1BCF-46D03E4E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Lambda Expressions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B498-4F67-2DDB-5365-F6DA1E0C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02" y="116781"/>
            <a:ext cx="5064191" cy="2096769"/>
          </a:xfrm>
          <a:noFill/>
        </p:spPr>
        <p:txBody>
          <a:bodyPr anchor="t">
            <a:noAutofit/>
          </a:bodyPr>
          <a:lstStyle/>
          <a:p>
            <a:r>
              <a:rPr lang="en-GB" sz="1900" dirty="0">
                <a:solidFill>
                  <a:schemeClr val="bg1"/>
                </a:solidFill>
              </a:rPr>
              <a:t>represents the instances of functional interfaces (interfaces with a single abstract method)</a:t>
            </a:r>
          </a:p>
          <a:p>
            <a:r>
              <a:rPr lang="en-GB" sz="1900" dirty="0">
                <a:solidFill>
                  <a:schemeClr val="bg1"/>
                </a:solidFill>
              </a:rPr>
              <a:t>provide a concise way to express instances of single-method interfaces using a block of code</a:t>
            </a:r>
          </a:p>
          <a:p>
            <a:r>
              <a:rPr lang="en-GB" sz="1900" dirty="0">
                <a:solidFill>
                  <a:schemeClr val="bg1"/>
                </a:solidFill>
              </a:rPr>
              <a:t>Code as Data: Treat functionality as a method argument</a:t>
            </a:r>
          </a:p>
          <a:p>
            <a:r>
              <a:rPr lang="en-GB" sz="1900" dirty="0">
                <a:solidFill>
                  <a:schemeClr val="bg1"/>
                </a:solidFill>
              </a:rPr>
              <a:t>Class Independence: Create functions without defining a class</a:t>
            </a:r>
          </a:p>
          <a:p>
            <a:r>
              <a:rPr lang="en-GB" sz="1900" dirty="0">
                <a:solidFill>
                  <a:schemeClr val="bg1"/>
                </a:solidFill>
              </a:rPr>
              <a:t>Pass and Execute: Pass lambda expressions as objects and execute on demand</a:t>
            </a:r>
            <a:endParaRPr lang="en-IN" sz="19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799CAD-BBBF-A55A-AFFF-AC3F1B91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6" y="4309447"/>
            <a:ext cx="10843065" cy="197885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982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DA317-45F0-7011-7C41-44F3DDDC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GB" sz="3200"/>
              <a:t>Types of Lambda Expressions</a:t>
            </a:r>
            <a:endParaRPr lang="en-IN" sz="320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408DB0D-74D0-9C9D-4975-A8ED5663B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758155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1255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2AA27-77C0-7076-0A25-DD5D2E5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GB" dirty="0"/>
              <a:t>Streams in Java</a:t>
            </a:r>
            <a:endParaRPr lang="en-IN" dirty="0"/>
          </a:p>
        </p:txBody>
      </p:sp>
      <p:pic>
        <p:nvPicPr>
          <p:cNvPr id="4" name="Picture 3" descr="Introduction to java streams API">
            <a:extLst>
              <a:ext uri="{FF2B5EF4-FFF2-40B4-BE49-F238E27FC236}">
                <a16:creationId xmlns:a16="http://schemas.microsoft.com/office/drawing/2014/main" id="{07E3F314-3E91-2101-873D-9DD9ED00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955" y="714159"/>
            <a:ext cx="9875259" cy="21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ED91-C3B8-D2CB-7DE0-565CC3A6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Autofit/>
          </a:bodyPr>
          <a:lstStyle/>
          <a:p>
            <a:r>
              <a:rPr lang="en-GB" sz="2000" dirty="0"/>
              <a:t>sequence of objects that supports various methods that can be pipelined to produce the desired result</a:t>
            </a:r>
          </a:p>
          <a:p>
            <a:r>
              <a:rPr lang="en-IN" sz="2000" dirty="0"/>
              <a:t>perform operations like filtering, mapping, reducing, and sorting</a:t>
            </a:r>
          </a:p>
          <a:p>
            <a:r>
              <a:rPr lang="en-GB" sz="2000" dirty="0"/>
              <a:t>takes input from the Collections, Arrays, or I/O channels, provide the result as per the pipelined methods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025365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7E479-97D0-4407-10A5-379E1596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Types of Operations in Streams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BE7EC-7B25-2FAF-687F-221B7531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0" b="620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702F-0CC7-3ECB-57E3-6C14D9526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r>
              <a:rPr lang="en-IN" sz="2000" b="1" dirty="0"/>
              <a:t>Intermediate Operations </a:t>
            </a:r>
            <a:r>
              <a:rPr lang="en-IN" sz="2000" dirty="0"/>
              <a:t>: </a:t>
            </a:r>
            <a:r>
              <a:rPr lang="en-GB" sz="2000" b="0" i="0" dirty="0">
                <a:effectLst/>
                <a:latin typeface="Nunito" pitchFamily="2" charset="0"/>
              </a:rPr>
              <a:t>transform a stream into another stream</a:t>
            </a:r>
          </a:p>
          <a:p>
            <a:r>
              <a:rPr lang="en-GB" sz="2000" dirty="0"/>
              <a:t>enables the concept of filtering where one method filters data and passes it to another method after processing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84179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E03E6-591D-E17E-54B8-1DD5E631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Stream methods – Intermediate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0C410-20C0-55B2-7447-68C1F6BF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308" y="283029"/>
            <a:ext cx="7697582" cy="63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63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0717-CCCA-7311-9C28-B619B608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Streams filter()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192B6-D044-FAAF-E7C5-7D217D51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03" b="10133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E367-F2AE-4ED0-6C02-E0DE33249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5629" y="4837131"/>
            <a:ext cx="5927271" cy="1912011"/>
          </a:xfrm>
        </p:spPr>
        <p:txBody>
          <a:bodyPr>
            <a:normAutofit/>
          </a:bodyPr>
          <a:lstStyle/>
          <a:p>
            <a:r>
              <a:rPr lang="en-IN" sz="2000" dirty="0"/>
              <a:t>filter(Predicate&lt;T&gt;) </a:t>
            </a:r>
            <a:r>
              <a:rPr lang="en-GB" sz="2000" dirty="0"/>
              <a:t>allows filtering elements based on a specified condition</a:t>
            </a:r>
          </a:p>
          <a:p>
            <a:r>
              <a:rPr lang="en-GB" sz="2000" dirty="0"/>
              <a:t>removes elements that do not satisfy the condition</a:t>
            </a:r>
          </a:p>
          <a:p>
            <a:r>
              <a:rPr lang="en-IN" sz="2000" dirty="0"/>
              <a:t>Syntax : </a:t>
            </a:r>
            <a:r>
              <a:rPr lang="en-IN" sz="2000" dirty="0" err="1"/>
              <a:t>stream.filter</a:t>
            </a:r>
            <a:r>
              <a:rPr lang="en-IN" sz="2000" dirty="0"/>
              <a:t>(condition);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4761867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68068-71C3-382C-0D8F-097DB440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Streams map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555B6-6ACE-6E6C-C623-5CFB990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12" b="7973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47CE0-8AA3-2347-2910-BDB15BF31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map(Function&lt;T, R&gt;) </a:t>
            </a:r>
            <a:r>
              <a:rPr lang="en-GB" sz="2000" dirty="0"/>
              <a:t>is used to transform each element of a stream by applying a given function</a:t>
            </a:r>
          </a:p>
          <a:p>
            <a:r>
              <a:rPr lang="en-GB" sz="2000" dirty="0"/>
              <a:t>used for converting data types, modifying values, or extracting specific fields</a:t>
            </a:r>
          </a:p>
          <a:p>
            <a:r>
              <a:rPr lang="en-GB" sz="2000" dirty="0"/>
              <a:t>Syntax: </a:t>
            </a:r>
            <a:r>
              <a:rPr lang="en-GB" sz="2000" dirty="0" err="1"/>
              <a:t>stream.map</a:t>
            </a:r>
            <a:r>
              <a:rPr lang="en-GB" sz="2000" dirty="0"/>
              <a:t>(transformation);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879082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DAF70-597B-D3D5-D513-ABC11A4A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Streams Terminal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F6055-1A49-F30D-967B-99FD80633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 </a:t>
            </a:r>
            <a:r>
              <a:rPr lang="en-GB" sz="2400" dirty="0"/>
              <a:t>type of Operations that return the result</a:t>
            </a:r>
          </a:p>
          <a:p>
            <a:r>
              <a:rPr lang="en-GB" sz="2400" dirty="0"/>
              <a:t>These Operations are not processed further just return a final result value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01618-8CA2-5BD7-4F27-6795D812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77" y="1023258"/>
            <a:ext cx="6405075" cy="50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42F68-4B75-6023-FFEF-9E56E2F6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7A8B63-8843-4200-3C9F-79B6688F8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988616-1F43-EF39-E1FE-190012A6A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C41AB-D1D1-B0BC-5B77-EF4B0C6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Conditional Statements – if – else ladder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7DA113C-A22E-F7F9-0425-1AB7A16FA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FE1AF-0066-7CB6-E3D8-E5261E09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62560"/>
            <a:ext cx="7086599" cy="6014403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Syntax:</a:t>
            </a:r>
          </a:p>
          <a:p>
            <a:pPr marL="0" indent="0">
              <a:buNone/>
            </a:pPr>
            <a:r>
              <a:rPr lang="en-GB" i="1" dirty="0"/>
              <a:t>if (condition1) {</a:t>
            </a:r>
          </a:p>
          <a:p>
            <a:pPr marL="0" indent="0">
              <a:buNone/>
            </a:pPr>
            <a:r>
              <a:rPr lang="en-GB" i="1" dirty="0"/>
              <a:t>    // block 1</a:t>
            </a:r>
          </a:p>
          <a:p>
            <a:pPr marL="0" indent="0">
              <a:buNone/>
            </a:pPr>
            <a:r>
              <a:rPr lang="en-GB" i="1" dirty="0"/>
              <a:t>} else if (condition2) {</a:t>
            </a:r>
          </a:p>
          <a:p>
            <a:pPr marL="0" indent="0">
              <a:buNone/>
            </a:pPr>
            <a:r>
              <a:rPr lang="en-GB" i="1" dirty="0"/>
              <a:t>    // block 2</a:t>
            </a:r>
          </a:p>
          <a:p>
            <a:pPr marL="0" indent="0">
              <a:buNone/>
            </a:pPr>
            <a:r>
              <a:rPr lang="en-GB" i="1" dirty="0"/>
              <a:t>} else {</a:t>
            </a:r>
          </a:p>
          <a:p>
            <a:pPr marL="0" indent="0">
              <a:buNone/>
            </a:pPr>
            <a:r>
              <a:rPr lang="en-GB" i="1" dirty="0"/>
              <a:t>    // default block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IN" b="1" dirty="0"/>
              <a:t>Example:</a:t>
            </a:r>
          </a:p>
          <a:p>
            <a:pPr marL="0" indent="0">
              <a:buNone/>
            </a:pPr>
            <a:r>
              <a:rPr lang="en-GB" i="1" dirty="0"/>
              <a:t>int marks = 85;</a:t>
            </a:r>
          </a:p>
          <a:p>
            <a:pPr marL="0" indent="0">
              <a:buNone/>
            </a:pPr>
            <a:r>
              <a:rPr lang="en-GB" i="1" dirty="0"/>
              <a:t>if (marks &gt;= 90) {</a:t>
            </a:r>
          </a:p>
          <a:p>
            <a:pPr marL="0" indent="0">
              <a:buNone/>
            </a:pPr>
            <a:r>
              <a:rPr lang="en-GB" i="1" dirty="0"/>
              <a:t>    System.out.println("Grade A");</a:t>
            </a:r>
          </a:p>
          <a:p>
            <a:pPr marL="0" indent="0">
              <a:buNone/>
            </a:pPr>
            <a:r>
              <a:rPr lang="en-GB" i="1" dirty="0"/>
              <a:t>} else if (marks &gt;= 75) {</a:t>
            </a:r>
          </a:p>
          <a:p>
            <a:pPr marL="0" indent="0">
              <a:buNone/>
            </a:pPr>
            <a:r>
              <a:rPr lang="en-GB" i="1" dirty="0"/>
              <a:t>    System.out.println("Grade B");</a:t>
            </a:r>
          </a:p>
          <a:p>
            <a:pPr marL="0" indent="0">
              <a:buNone/>
            </a:pPr>
            <a:r>
              <a:rPr lang="en-GB" i="1" dirty="0"/>
              <a:t>} else {</a:t>
            </a:r>
          </a:p>
          <a:p>
            <a:pPr marL="0" indent="0">
              <a:buNone/>
            </a:pPr>
            <a:r>
              <a:rPr lang="en-GB" i="1" dirty="0"/>
              <a:t>    System.out.println("Grade C");</a:t>
            </a:r>
          </a:p>
          <a:p>
            <a:pPr marL="0" indent="0">
              <a:buNone/>
            </a:pPr>
            <a:r>
              <a:rPr lang="en-GB" i="1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38900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287B5-C582-E725-1F85-CD11350C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Stream methods – Terminal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2887C-4F5E-0B81-3D6F-14C9FAF4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898" y="198142"/>
            <a:ext cx="7392724" cy="64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027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DB808-DDE5-20BF-6669-24532630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Streams collect()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EB533-7899-37A1-0B7F-07CE2D44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38" b="10794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61544-E242-DE21-7F93-BA0430FD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used as a terminal operation to accumulate elements into a collection or perform reduction operations</a:t>
            </a:r>
          </a:p>
          <a:p>
            <a:r>
              <a:rPr lang="en-GB" sz="2400" dirty="0"/>
              <a:t>Syntax: </a:t>
            </a:r>
            <a:r>
              <a:rPr lang="en-GB" sz="2400" dirty="0" err="1"/>
              <a:t>stream.collect</a:t>
            </a:r>
            <a:r>
              <a:rPr lang="en-GB" sz="2400" dirty="0"/>
              <a:t>(</a:t>
            </a:r>
            <a:r>
              <a:rPr lang="en-GB" sz="2400" dirty="0" err="1"/>
              <a:t>Collector.toCollection</a:t>
            </a:r>
            <a:r>
              <a:rPr lang="en-GB" sz="2400" dirty="0"/>
              <a:t>());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8999387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6FD0-E45D-DA68-DDA7-28A2F598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Streams reduce()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69AC4-899A-2B99-7242-0915FF04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42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6C2F-4537-65DB-2EB0-A0B90C28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/>
              <a:t>reduce() method in the Java Streams API is a terminal operation that aggregates stream elements into a single result using a binary function</a:t>
            </a:r>
          </a:p>
          <a:p>
            <a:r>
              <a:rPr lang="en-GB" sz="2200" dirty="0"/>
              <a:t>Used for summation, multiplication, concatenation, and other operations</a:t>
            </a:r>
          </a:p>
          <a:p>
            <a:r>
              <a:rPr lang="en-GB" sz="2200" dirty="0"/>
              <a:t>Syntax: T result = stream.reduce(initialValue, (accumulator, element) -&gt; operation);</a:t>
            </a:r>
          </a:p>
          <a:p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13223835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839913-5565-C77A-08D6-F8B5E06B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Streams forEach() Method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F6CB2-E29D-DB36-A9A5-19524D59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3" y="617779"/>
            <a:ext cx="10618696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D392-009C-42AB-892E-016F8F9D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used as a terminal operation to iterate over each element in a stream and perform an action using a Consumer functional interface</a:t>
            </a:r>
          </a:p>
          <a:p>
            <a:r>
              <a:rPr lang="en-GB" sz="2400" dirty="0">
                <a:solidFill>
                  <a:schemeClr val="bg1"/>
                </a:solidFill>
              </a:rPr>
              <a:t>Syntax: stream.forEach(action);</a:t>
            </a: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9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3FF7B-6725-ED94-8726-17224981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Optional Classes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4C168-7889-7EEB-880B-7EAC986B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3" b="-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060A-0931-8A45-B8E7-E58CFCE1B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831" y="4837132"/>
            <a:ext cx="6746069" cy="1615684"/>
          </a:xfrm>
        </p:spPr>
        <p:txBody>
          <a:bodyPr>
            <a:noAutofit/>
          </a:bodyPr>
          <a:lstStyle/>
          <a:p>
            <a:r>
              <a:rPr lang="en-GB" sz="1800" dirty="0"/>
              <a:t>Optional&lt;T&gt; class in Java helps in handling null values safely, preventing NullPointerExceptions</a:t>
            </a:r>
          </a:p>
          <a:p>
            <a:r>
              <a:rPr lang="en-GB" sz="1800" dirty="0"/>
              <a:t> helps in writing a neat code without using too many null checks</a:t>
            </a:r>
          </a:p>
          <a:p>
            <a:r>
              <a:rPr lang="en-GB" sz="1800" dirty="0"/>
              <a:t>Provides methods for handling missing values safely</a:t>
            </a:r>
          </a:p>
          <a:p>
            <a:r>
              <a:rPr lang="en-GB" sz="1800" dirty="0"/>
              <a:t>Supports functional programming with map(), filter(), and orElse()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402676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D1CC-7E08-031C-BD1E-393AD284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Optional Class Methods - Creation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4FF57-A05A-63DF-8D11-D65CC747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0" y="961754"/>
            <a:ext cx="6505281" cy="268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27F86-86CF-83B0-6B43-B22ACCA2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9" y="4141576"/>
            <a:ext cx="11630759" cy="15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84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AD10-5ADF-8665-D211-05DE2AD3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Optional Class Methods – Value Presence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514A6-D208-18B1-99CE-E998FC229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19057"/>
            <a:ext cx="10884768" cy="10718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0147E-EE0F-A302-5030-4EDF23D2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01" y="1822857"/>
            <a:ext cx="10557059" cy="2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41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BBFBC-69F2-0786-0009-93C574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</a:rPr>
              <a:t>Optional Class Methods – Value Fetch</a:t>
            </a:r>
            <a:endParaRPr lang="en-IN" sz="3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6F63B-1CCD-E137-B472-651166B2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3" y="283029"/>
            <a:ext cx="5947151" cy="34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04C96-7FE1-CD7B-E7CB-D6AE06A9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6" y="4571553"/>
            <a:ext cx="11028645" cy="13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60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92BC5-E59B-8437-29BE-EE0F436C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GB" sz="3700">
                <a:solidFill>
                  <a:schemeClr val="bg1"/>
                </a:solidFill>
              </a:rPr>
              <a:t>Optional Class Methods – Transform</a:t>
            </a:r>
            <a:endParaRPr lang="en-IN" sz="370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A4BBC-1B9E-7D2F-5685-F6E3A227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541216"/>
            <a:ext cx="6410070" cy="33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82EBB-89DB-71A4-EB40-1FD114C8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2" y="4454774"/>
            <a:ext cx="10349368" cy="20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229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0A0D-0F1F-BD69-DA5C-791391E0A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Generics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6495-65B2-EC73-656A-F08F32B84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allow types to be parameterized, making code type-safe, reusable, and flexible </a:t>
            </a:r>
          </a:p>
          <a:p>
            <a:r>
              <a:rPr lang="en-GB" sz="2400" dirty="0"/>
              <a:t>eliminate the need for manual type casting ,prevents ClassCastException </a:t>
            </a:r>
          </a:p>
          <a:p>
            <a:r>
              <a:rPr lang="en-GB" sz="2400" dirty="0"/>
              <a:t>Enables performing type checks at compile time</a:t>
            </a:r>
          </a:p>
          <a:p>
            <a:r>
              <a:rPr lang="en-GB" sz="2400" dirty="0"/>
              <a:t>Works with Collections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F5C00-C1B9-28D0-FBE6-EA189845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04" y="707571"/>
            <a:ext cx="6943372" cy="58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EE9AD-5CFC-4042-45CD-E10B37B4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Conditional Statements  - switch statement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FCFF-AC12-41F4-B929-9A258DCB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sz="2600" dirty="0"/>
              <a:t>Used when a variable is compared against multiple values.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Example:</a:t>
            </a:r>
          </a:p>
          <a:p>
            <a:pPr marL="0" indent="0">
              <a:buNone/>
            </a:pPr>
            <a:r>
              <a:rPr lang="en-IN" sz="2600" i="1" dirty="0"/>
              <a:t>int day = 3;</a:t>
            </a:r>
          </a:p>
          <a:p>
            <a:pPr marL="0" indent="0">
              <a:buNone/>
            </a:pPr>
            <a:r>
              <a:rPr lang="en-IN" sz="2600" i="1" dirty="0"/>
              <a:t>switch (day) {</a:t>
            </a:r>
          </a:p>
          <a:p>
            <a:pPr marL="0" indent="0">
              <a:buNone/>
            </a:pPr>
            <a:r>
              <a:rPr lang="en-IN" sz="2600" i="1" dirty="0"/>
              <a:t>    case 1: System.out.println("Monday"); break;</a:t>
            </a:r>
          </a:p>
          <a:p>
            <a:pPr marL="0" indent="0">
              <a:buNone/>
            </a:pPr>
            <a:r>
              <a:rPr lang="en-IN" sz="2600" i="1" dirty="0"/>
              <a:t>    case 2: System.out.println("Tuesday"); break;</a:t>
            </a:r>
          </a:p>
          <a:p>
            <a:pPr marL="0" indent="0">
              <a:buNone/>
            </a:pPr>
            <a:r>
              <a:rPr lang="en-IN" sz="2600" i="1" dirty="0"/>
              <a:t>    case 3: System.out.println("Wednesday"); break;</a:t>
            </a:r>
          </a:p>
          <a:p>
            <a:pPr marL="0" indent="0">
              <a:buNone/>
            </a:pPr>
            <a:r>
              <a:rPr lang="en-IN" sz="2600" i="1" dirty="0"/>
              <a:t>    default: System.out.println("Other day");</a:t>
            </a:r>
          </a:p>
          <a:p>
            <a:pPr marL="0" indent="0">
              <a:buNone/>
            </a:pPr>
            <a:r>
              <a:rPr lang="en-IN" sz="2600" i="1" dirty="0"/>
              <a:t>}</a:t>
            </a:r>
          </a:p>
          <a:p>
            <a:pPr marL="0" indent="0">
              <a:buNone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0939009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E2C50D-4115-0B4E-1E32-1ED52F72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How Generics work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F470-A63B-D25C-1762-6B9213A3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Uses type parameters, which are placeholders for actual types</a:t>
            </a:r>
          </a:p>
          <a:p>
            <a:r>
              <a:rPr lang="en-GB" sz="1800" dirty="0">
                <a:solidFill>
                  <a:schemeClr val="bg1"/>
                </a:solidFill>
              </a:rPr>
              <a:t>Creating an instance of a generic class or calling a generic method allows to specify the actual type to be used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A450A7-69AD-FE54-5D55-25868830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8" y="2932737"/>
            <a:ext cx="11708324" cy="342468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474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6C78-C9CA-DB47-47F9-8475D1AD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234041"/>
            <a:ext cx="3212502" cy="1942773"/>
          </a:xfrm>
        </p:spPr>
        <p:txBody>
          <a:bodyPr anchor="b">
            <a:normAutofit/>
          </a:bodyPr>
          <a:lstStyle/>
          <a:p>
            <a:r>
              <a:rPr lang="en-GB" sz="3100" dirty="0"/>
              <a:t>Generics Implementation – Generics Classes</a:t>
            </a:r>
            <a:endParaRPr lang="en-IN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16FBD-9BC9-50D7-C8DC-BA76B5A0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574" b="-1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17CA-99F0-7878-B6E5-7F3B58519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533" y="2231243"/>
            <a:ext cx="4215495" cy="3592614"/>
          </a:xfrm>
        </p:spPr>
        <p:txBody>
          <a:bodyPr>
            <a:normAutofit/>
          </a:bodyPr>
          <a:lstStyle/>
          <a:p>
            <a:r>
              <a:rPr lang="en-GB" sz="2400" dirty="0"/>
              <a:t>class that Java allows type parameters (&lt;T&gt;) to be specified at the time of instantiation</a:t>
            </a:r>
          </a:p>
          <a:p>
            <a:r>
              <a:rPr lang="en-GB" sz="2400" dirty="0"/>
              <a:t> makes the class flexible, reusable, and type-safe</a:t>
            </a:r>
          </a:p>
          <a:p>
            <a:r>
              <a:rPr lang="en-GB" sz="2400" dirty="0"/>
              <a:t>Works with different data types dynamically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644389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81E32-D1AF-5676-F5B7-3A1E6617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17" y="150131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GB" dirty="0"/>
              <a:t>Generic Classes with Multiple Parameters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D1B45-EDE0-C528-3F40-B00753DA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816783"/>
            <a:ext cx="12187839" cy="48910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414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C21B4-CEA5-CCC0-F8CF-ADE73E8A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Generic Classes with Bounded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AC281-D0E0-BE35-D326-1169A704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310"/>
            <a:ext cx="12104914" cy="52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CF7DC-54FA-519E-0964-3BBD8B33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GB"/>
              <a:t>Generics Implementation - Generic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F61B2-012D-2761-5A91-7439EC72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557"/>
            <a:ext cx="7708182" cy="55434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5152F-621A-845E-88B7-985768AF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690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GB" sz="2000" dirty="0"/>
              <a:t>allows a method to accept different types of parameters</a:t>
            </a:r>
          </a:p>
          <a:p>
            <a:r>
              <a:rPr lang="en-GB" sz="2000" dirty="0"/>
              <a:t> define a generic method by placing the type parameter(s) before the method’s return type</a:t>
            </a:r>
          </a:p>
          <a:p>
            <a:r>
              <a:rPr lang="en-IN" sz="2000" dirty="0"/>
              <a:t>Example: public static &lt;E&gt; void printArray(E[] inputArray)</a:t>
            </a:r>
          </a:p>
        </p:txBody>
      </p:sp>
    </p:spTree>
    <p:extLst>
      <p:ext uri="{BB962C8B-B14F-4D97-AF65-F5344CB8AC3E}">
        <p14:creationId xmlns:p14="http://schemas.microsoft.com/office/powerpoint/2010/main" val="22041220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ACB5-19F9-C06E-8A42-ED1764D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n-GB" dirty="0"/>
              <a:t>Wildcards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5656-A2C0-A44B-7D4D-CAC6C8BE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75" b="6618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8D4D-1626-23EC-A873-C5334E18D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r>
              <a:rPr lang="en-GB" sz="2000" dirty="0"/>
              <a:t>(?) in Java Generics provide flexibility when working with generic types</a:t>
            </a:r>
          </a:p>
          <a:p>
            <a:r>
              <a:rPr lang="en-GB" sz="2000" dirty="0"/>
              <a:t>allows methods and classes to accept unknown or varying types dynamically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852994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BEC43-F38F-2366-B3C0-C6B31A7A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Wildcards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C9FC4-4557-BC4F-6E3D-6A9CCC03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98529"/>
            <a:ext cx="11548872" cy="26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28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785DD-5471-4B23-2209-3FADA404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Difference between type Parameters and Wildcards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3684C-EAB5-C8FC-6C3F-3280E0D4D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109" y="47564"/>
            <a:ext cx="8060384" cy="67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0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B7C0-6D4A-4516-EEF5-A1B39C6B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Annotations</a:t>
            </a:r>
            <a:endParaRPr lang="en-IN" sz="5400"/>
          </a:p>
        </p:txBody>
      </p:sp>
      <p:sp>
        <p:nvSpPr>
          <p:cNvPr id="6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8D6C-12F2-919B-5A95-94AC9A82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/>
              <a:t>metadata tags that provide additional information about the code without affecting its execution</a:t>
            </a:r>
          </a:p>
          <a:p>
            <a:r>
              <a:rPr lang="en-GB" sz="2200"/>
              <a:t>used for compiler instructions, runtime processing, and code documentation</a:t>
            </a:r>
          </a:p>
          <a:p>
            <a:r>
              <a:rPr lang="en-GB" sz="2200"/>
              <a:t>Helps in automated processing (e.g., serialization, testing frameworks)</a:t>
            </a:r>
            <a:endParaRPr lang="en-IN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4849-64E2-025E-ACB6-455EF89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968829"/>
            <a:ext cx="6661642" cy="50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040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362FF-4A8E-D064-AEE6-A1CAACAA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Built –In Annotations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04947-5F63-2614-BFE3-BF56B0A3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346" b="-2"/>
          <a:stretch>
            <a:fillRect/>
          </a:stretch>
        </p:blipFill>
        <p:spPr>
          <a:xfrm>
            <a:off x="4502428" y="1066800"/>
            <a:ext cx="7471858" cy="36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ECF69-C56E-7F11-0EE4-88F7B947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/>
              <a:t>Looping statements in Java</a:t>
            </a:r>
            <a:endParaRPr lang="en-IN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2E1481-2F8D-AF15-15A0-997837B63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1484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1432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FEAF-044D-021E-43B0-4A73D602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Annotations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B3AAE8-94CA-95BB-32AE-EDCCC908BD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096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A857C-C147-C1BF-BD82-9142A077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 Annotations – Annotations to define Annotations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15FFF-375E-F349-C01D-3D6FE78B2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2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0843-FE01-7BFF-1BA1-10B5E556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32" y="15240"/>
            <a:ext cx="10872215" cy="113225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Custom Annotations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72B0A-A90B-2843-778D-16541233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49" b="-1"/>
          <a:stretch>
            <a:fillRect/>
          </a:stretch>
        </p:blipFill>
        <p:spPr>
          <a:xfrm>
            <a:off x="119743" y="944881"/>
            <a:ext cx="7859485" cy="57062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80CA4-AC49-34F9-0170-70653C06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2666" y="1775012"/>
            <a:ext cx="3999334" cy="4534348"/>
          </a:xfrm>
        </p:spPr>
        <p:txBody>
          <a:bodyPr>
            <a:normAutofit/>
          </a:bodyPr>
          <a:lstStyle/>
          <a:p>
            <a:r>
              <a:rPr lang="en-GB" sz="2400" dirty="0"/>
              <a:t>User Defined Annotaions</a:t>
            </a:r>
          </a:p>
          <a:p>
            <a:r>
              <a:rPr lang="en-GB" sz="2400" dirty="0"/>
              <a:t>Can define their own metadata for methods, classes, and fields</a:t>
            </a:r>
          </a:p>
          <a:p>
            <a:r>
              <a:rPr lang="en-GB" sz="2400" dirty="0"/>
              <a:t>created using @interface, followed by meta-annotations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99339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1B1A7-F47B-5628-E31A-B5C711E3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34" y="10387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Design Patterns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11B1-79A2-3F18-1CD7-E9BE98D2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34" y="2584058"/>
            <a:ext cx="4959386" cy="3898021"/>
          </a:xfrm>
        </p:spPr>
        <p:txBody>
          <a:bodyPr>
            <a:normAutofit/>
          </a:bodyPr>
          <a:lstStyle/>
          <a:p>
            <a:r>
              <a:rPr lang="en-GB" sz="2100" dirty="0"/>
              <a:t>Design patterns in Java are reusable solutions to common programming problems</a:t>
            </a:r>
          </a:p>
          <a:p>
            <a:r>
              <a:rPr lang="en-GB" sz="2100" b="1" dirty="0"/>
              <a:t>Creational : </a:t>
            </a:r>
            <a:r>
              <a:rPr lang="en-GB" sz="2100" dirty="0"/>
              <a:t>manage object creation, ensuring flexibility and efficiency</a:t>
            </a:r>
          </a:p>
          <a:p>
            <a:r>
              <a:rPr lang="en-GB" sz="2100" b="1" dirty="0"/>
              <a:t>Structural :</a:t>
            </a:r>
            <a:r>
              <a:rPr lang="en-GB" sz="2100" dirty="0"/>
              <a:t> simplify relationships between objects, ensuring flexibility</a:t>
            </a:r>
          </a:p>
          <a:p>
            <a:r>
              <a:rPr lang="en-GB" sz="2100" b="1" dirty="0"/>
              <a:t>Behavioural :</a:t>
            </a:r>
            <a:r>
              <a:rPr lang="en-GB" sz="2100" dirty="0"/>
              <a:t> define communication between objects, improving flexibility</a:t>
            </a:r>
            <a:endParaRPr lang="en-IN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08212-E8AB-F0DF-B37F-FE01724F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57" y="527094"/>
            <a:ext cx="6825005" cy="62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43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AF2D4-7B18-F384-F5CD-C22B7B88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Singleton Design Pattern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BC37F7-D31D-4610-C728-5ECAAEBFC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310" y="1966293"/>
            <a:ext cx="1006137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44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FB293-9AE3-DAD6-B8CE-40B67C45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Singleton Design Pattern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CB67-DCF3-592D-C0FE-4EAB4813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3553412" cy="4416552"/>
          </a:xfrm>
        </p:spPr>
        <p:txBody>
          <a:bodyPr>
            <a:noAutofit/>
          </a:bodyPr>
          <a:lstStyle/>
          <a:p>
            <a:r>
              <a:rPr lang="en-GB" sz="2200" dirty="0"/>
              <a:t>ensures a class only has one instance and provides a global point of access to it.</a:t>
            </a:r>
          </a:p>
          <a:p>
            <a:r>
              <a:rPr lang="en-GB" sz="2200" dirty="0"/>
              <a:t>ensures that only one instance of the class exists throughout the application.</a:t>
            </a:r>
          </a:p>
          <a:p>
            <a:r>
              <a:rPr lang="en-GB" sz="2200" dirty="0"/>
              <a:t>Restrict direct instantiation by making the constructor private, forcing the use of the access point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86CF-7005-110F-7030-18B563E4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4" r="27951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614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6BBC3-583C-2E3B-ADE4-D985B422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Factory Design Pattern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F9542B-03D2-4715-F790-CD1066E4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80"/>
          <a:stretch/>
        </p:blipFill>
        <p:spPr>
          <a:xfrm>
            <a:off x="3798813" y="1418790"/>
            <a:ext cx="8070099" cy="44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3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6028A-7157-48DC-D148-273CA432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Factory Design Pattern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8C1F-7A80-0646-2538-FE9E51690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3553412" cy="4122420"/>
          </a:xfrm>
        </p:spPr>
        <p:txBody>
          <a:bodyPr>
            <a:normAutofit/>
          </a:bodyPr>
          <a:lstStyle/>
          <a:p>
            <a:r>
              <a:rPr lang="en-GB" sz="2000" dirty="0"/>
              <a:t> Provides an interface to create objects in a superclass, allowing subclasses to alter the type of objects that will be created</a:t>
            </a:r>
          </a:p>
          <a:p>
            <a:r>
              <a:rPr lang="en-GB" sz="2000" dirty="0"/>
              <a:t>simplifies the object creation process by placing it in a dedicated method, promoting loose coupling between the object creator and the objects themselves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BAE13-0107-50AF-937A-2C224070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24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9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2353A-B478-FD6B-2558-096853BA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89" y="9625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Observer Design Pattern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940E-5AA5-596F-7517-8FB5EBBA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90" y="2512453"/>
            <a:ext cx="5008151" cy="3159018"/>
          </a:xfrm>
        </p:spPr>
        <p:txBody>
          <a:bodyPr>
            <a:normAutofit/>
          </a:bodyPr>
          <a:lstStyle/>
          <a:p>
            <a:r>
              <a:rPr lang="en-GB" sz="2400" dirty="0"/>
              <a:t>defines a one-to-many dependency between objects</a:t>
            </a:r>
          </a:p>
          <a:p>
            <a:r>
              <a:rPr lang="en-GB" sz="2400" dirty="0"/>
              <a:t>deals with the interaction and communication between objects, specifically focusing on how objects behave in response to changes in the state of other objects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A7058-C9D8-D18A-60D7-8306D029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01" y="566057"/>
            <a:ext cx="6930739" cy="59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876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D2DC9-F49C-4E08-BD34-06CA294E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" y="41472"/>
            <a:ext cx="11907520" cy="6781933"/>
          </a:xfrm>
        </p:spPr>
      </p:pic>
    </p:spTree>
    <p:extLst>
      <p:ext uri="{BB962C8B-B14F-4D97-AF65-F5344CB8AC3E}">
        <p14:creationId xmlns:p14="http://schemas.microsoft.com/office/powerpoint/2010/main" val="300102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B9B5D-31E6-CAC6-89C8-593F3D24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Looping Statements – For Loop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B9FA-5148-C40B-E941-12A7E656A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dirty="0"/>
              <a:t>Used when the number of iterations is known</a:t>
            </a:r>
          </a:p>
          <a:p>
            <a:pPr marL="0" indent="0">
              <a:buNone/>
            </a:pPr>
            <a:r>
              <a:rPr lang="en-IN" sz="2200" b="1" dirty="0"/>
              <a:t>Syntax:</a:t>
            </a:r>
          </a:p>
          <a:p>
            <a:pPr marL="0" indent="0">
              <a:buNone/>
            </a:pPr>
            <a:r>
              <a:rPr lang="en-GB" sz="2200" i="1" dirty="0"/>
              <a:t>for(initialization; condition; update) {</a:t>
            </a:r>
          </a:p>
          <a:p>
            <a:pPr marL="0" indent="0">
              <a:buNone/>
            </a:pPr>
            <a:r>
              <a:rPr lang="en-GB" sz="2200" i="1" dirty="0"/>
              <a:t>    // code block</a:t>
            </a:r>
          </a:p>
          <a:p>
            <a:pPr marL="0" indent="0">
              <a:buNone/>
            </a:pPr>
            <a:r>
              <a:rPr lang="en-GB" sz="2200" i="1" dirty="0"/>
              <a:t>}</a:t>
            </a:r>
          </a:p>
          <a:p>
            <a:pPr marL="0" indent="0">
              <a:buNone/>
            </a:pPr>
            <a:r>
              <a:rPr lang="en-GB" sz="2200" b="1" dirty="0"/>
              <a:t>Example:</a:t>
            </a:r>
          </a:p>
          <a:p>
            <a:pPr marL="0" indent="0">
              <a:buNone/>
            </a:pPr>
            <a:r>
              <a:rPr lang="nn-NO" sz="2200" i="1" dirty="0"/>
              <a:t>for(int i = 1; i &lt;= 5; i++) {</a:t>
            </a:r>
          </a:p>
          <a:p>
            <a:pPr marL="0" indent="0">
              <a:buNone/>
            </a:pPr>
            <a:r>
              <a:rPr lang="nn-NO" sz="2200" i="1" dirty="0"/>
              <a:t>    System.out.println(i);</a:t>
            </a:r>
          </a:p>
          <a:p>
            <a:pPr marL="0" indent="0">
              <a:buNone/>
            </a:pPr>
            <a:r>
              <a:rPr lang="nn-NO" sz="2200" i="1" dirty="0"/>
              <a:t>}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7504578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20E4-3DA7-3C93-3688-7C4F4487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Strategy Design Pattern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A02A-55EE-0B37-9131-B4D6774F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7"/>
            <a:ext cx="5341838" cy="3718771"/>
          </a:xfrm>
        </p:spPr>
        <p:txBody>
          <a:bodyPr>
            <a:normAutofit/>
          </a:bodyPr>
          <a:lstStyle/>
          <a:p>
            <a:r>
              <a:rPr lang="en-GB" sz="2400" dirty="0"/>
              <a:t>allows selecting an algorithm dynamically at runtime.</a:t>
            </a:r>
          </a:p>
          <a:p>
            <a:r>
              <a:rPr lang="en-GB" sz="2400" dirty="0"/>
              <a:t>decouples algorithms from the class using them, enabling flexibility</a:t>
            </a:r>
          </a:p>
          <a:p>
            <a:r>
              <a:rPr lang="en-GB" sz="2400" dirty="0"/>
              <a:t>Useful when you want to dynamically change the behaviours of a class without modifying its code</a:t>
            </a:r>
            <a:endParaRPr lang="en-IN" sz="2400" dirty="0"/>
          </a:p>
        </p:txBody>
      </p:sp>
      <p:pic>
        <p:nvPicPr>
          <p:cNvPr id="4" name="Picture 3" descr="Strategy Design Pattern - Home">
            <a:extLst>
              <a:ext uri="{FF2B5EF4-FFF2-40B4-BE49-F238E27FC236}">
                <a16:creationId xmlns:a16="http://schemas.microsoft.com/office/drawing/2014/main" id="{5EAF63B5-A52A-EB0B-35D2-D30D52E1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8125" y="1251857"/>
            <a:ext cx="6047171" cy="47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0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A95AD-0A6E-47AB-DFB3-14651FD4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085757-E41A-1841-77B3-C7FD9BFAF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92613-E542-7656-5832-F6054496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Looping Statements – while Loop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5850BD4-C69C-42E5-4E4C-0DF3D41BC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9FFE6-513A-29F6-CD7F-DABFC157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Used when the number of iterations is not known in advance</a:t>
            </a:r>
          </a:p>
          <a:p>
            <a:pPr marL="0" indent="0">
              <a:buNone/>
            </a:pPr>
            <a:r>
              <a:rPr lang="en-IN" sz="2200" b="1" dirty="0"/>
              <a:t>Syntax:</a:t>
            </a:r>
          </a:p>
          <a:p>
            <a:pPr marL="0" indent="0">
              <a:buNone/>
            </a:pPr>
            <a:r>
              <a:rPr lang="en-GB" sz="2200" i="1" dirty="0"/>
              <a:t>while(condition) {</a:t>
            </a:r>
          </a:p>
          <a:p>
            <a:pPr marL="0" indent="0">
              <a:buNone/>
            </a:pPr>
            <a:r>
              <a:rPr lang="en-GB" sz="2200" i="1" dirty="0"/>
              <a:t>    // code block</a:t>
            </a:r>
          </a:p>
          <a:p>
            <a:pPr marL="0" indent="0">
              <a:buNone/>
            </a:pPr>
            <a:r>
              <a:rPr lang="en-GB" sz="2200" i="1" dirty="0"/>
              <a:t>}</a:t>
            </a:r>
          </a:p>
          <a:p>
            <a:pPr marL="0" indent="0">
              <a:buNone/>
            </a:pPr>
            <a:r>
              <a:rPr lang="en-GB" sz="2200" b="1" dirty="0"/>
              <a:t>Example:</a:t>
            </a:r>
          </a:p>
          <a:p>
            <a:pPr marL="0" indent="0">
              <a:buNone/>
            </a:pPr>
            <a:r>
              <a:rPr lang="nn-NO" sz="2200" i="1" dirty="0"/>
              <a:t>int i = 1;</a:t>
            </a:r>
          </a:p>
          <a:p>
            <a:pPr marL="0" indent="0">
              <a:buNone/>
            </a:pPr>
            <a:r>
              <a:rPr lang="nn-NO" sz="2200" i="1" dirty="0"/>
              <a:t>while(i &lt;= 5) {</a:t>
            </a:r>
          </a:p>
          <a:p>
            <a:pPr marL="0" indent="0">
              <a:buNone/>
            </a:pPr>
            <a:r>
              <a:rPr lang="nn-NO" sz="2200" i="1" dirty="0"/>
              <a:t>    System.out.println(i);</a:t>
            </a:r>
          </a:p>
          <a:p>
            <a:pPr marL="0" indent="0">
              <a:buNone/>
            </a:pPr>
            <a:r>
              <a:rPr lang="nn-NO" sz="2200" i="1" dirty="0"/>
              <a:t>    i++;</a:t>
            </a:r>
          </a:p>
          <a:p>
            <a:pPr marL="0" indent="0">
              <a:buNone/>
            </a:pPr>
            <a:r>
              <a:rPr lang="nn-NO" sz="2200" i="1" dirty="0"/>
              <a:t>}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04018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2720A-71AE-5476-BD0D-F18F845ED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1F26-B007-9C9C-673A-BF003A7B0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4EB6B-5B62-1A66-BC32-641B42C9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Looping Statements – do- while Loop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9059A78-1331-8E10-1AFC-B2A8B2AB9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BF38-2FE4-3C39-719E-25EFF38F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lnSpcReduction="10000"/>
          </a:bodyPr>
          <a:lstStyle/>
          <a:p>
            <a:r>
              <a:rPr lang="en-GB" sz="2400" dirty="0"/>
              <a:t>Similar to </a:t>
            </a:r>
            <a:r>
              <a:rPr lang="en-GB" dirty="0"/>
              <a:t>while loop</a:t>
            </a:r>
            <a:r>
              <a:rPr lang="en-GB" sz="2400" dirty="0"/>
              <a:t>, but executes at least once</a:t>
            </a:r>
          </a:p>
          <a:p>
            <a:pPr marL="0" indent="0">
              <a:buNone/>
            </a:pPr>
            <a:r>
              <a:rPr lang="en-IN" sz="2200" b="1" dirty="0"/>
              <a:t>Syntax:</a:t>
            </a:r>
          </a:p>
          <a:p>
            <a:pPr marL="0" indent="0">
              <a:buNone/>
            </a:pPr>
            <a:r>
              <a:rPr lang="en-GB" sz="2200" i="1" dirty="0"/>
              <a:t>do {</a:t>
            </a:r>
          </a:p>
          <a:p>
            <a:pPr marL="0" indent="0">
              <a:buNone/>
            </a:pPr>
            <a:r>
              <a:rPr lang="en-GB" sz="2200" i="1" dirty="0"/>
              <a:t>    // code block</a:t>
            </a:r>
          </a:p>
          <a:p>
            <a:pPr marL="0" indent="0">
              <a:buNone/>
            </a:pPr>
            <a:r>
              <a:rPr lang="en-GB" sz="2200" i="1" dirty="0"/>
              <a:t>} while(condition);</a:t>
            </a:r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Example:</a:t>
            </a:r>
          </a:p>
          <a:p>
            <a:pPr marL="0" indent="0">
              <a:buNone/>
            </a:pPr>
            <a:r>
              <a:rPr lang="nn-NO" sz="2200" i="1" dirty="0"/>
              <a:t>int i = 1;</a:t>
            </a:r>
          </a:p>
          <a:p>
            <a:pPr marL="0" indent="0">
              <a:buNone/>
            </a:pPr>
            <a:r>
              <a:rPr lang="nn-NO" sz="2200" i="1" dirty="0"/>
              <a:t>do {</a:t>
            </a:r>
          </a:p>
          <a:p>
            <a:pPr marL="0" indent="0">
              <a:buNone/>
            </a:pPr>
            <a:r>
              <a:rPr lang="nn-NO" sz="2200" i="1" dirty="0"/>
              <a:t>    System.out.println(i);</a:t>
            </a:r>
          </a:p>
          <a:p>
            <a:pPr marL="0" indent="0">
              <a:buNone/>
            </a:pPr>
            <a:r>
              <a:rPr lang="nn-NO" sz="2200" i="1" dirty="0"/>
              <a:t>    i++;</a:t>
            </a:r>
          </a:p>
          <a:p>
            <a:pPr marL="0" indent="0">
              <a:buNone/>
            </a:pPr>
            <a:r>
              <a:rPr lang="nn-NO" sz="2200" i="1" dirty="0"/>
              <a:t>} while(i &lt;= 5);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18178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03867-5208-D7A9-E7EF-27FB732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Introduction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90D5-874E-2949-FAF7-16665AB9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911799" cy="4346447"/>
          </a:xfrm>
        </p:spPr>
        <p:txBody>
          <a:bodyPr>
            <a:normAutofit/>
          </a:bodyPr>
          <a:lstStyle/>
          <a:p>
            <a:r>
              <a:rPr lang="en-GB" dirty="0"/>
              <a:t>object-oriented programming language developed by Sun Microsystems in 1995</a:t>
            </a:r>
          </a:p>
          <a:p>
            <a:r>
              <a:rPr lang="en-GB" dirty="0"/>
              <a:t>Known for its Write Once, Run Anywhere capability.</a:t>
            </a:r>
          </a:p>
          <a:p>
            <a:r>
              <a:rPr lang="en-GB" dirty="0"/>
              <a:t>used for building desktop applications, web applications, Android apps, and enterprise systems.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37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88F3A-81BF-73FE-DA16-F41D871C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DBDA92-C2A4-6326-775E-91649237B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F8C82-0163-7DD9-88BA-8B2B0FE5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Looping Statements – Enhanced For Loop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A5F5C4-FE21-7101-6F50-3C9F6B5F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6125-9766-BACD-CA59-D1A539D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Simplifies iteration over arrays and collections</a:t>
            </a:r>
          </a:p>
          <a:p>
            <a:pPr marL="0" indent="0">
              <a:buNone/>
            </a:pPr>
            <a:r>
              <a:rPr lang="en-IN" sz="2200" b="1" dirty="0"/>
              <a:t>Syntax:</a:t>
            </a:r>
          </a:p>
          <a:p>
            <a:pPr marL="0" indent="0">
              <a:buNone/>
            </a:pPr>
            <a:r>
              <a:rPr lang="en-GB" sz="2200" i="1" dirty="0"/>
              <a:t>for(type variable : array) {</a:t>
            </a:r>
          </a:p>
          <a:p>
            <a:pPr marL="0" indent="0">
              <a:buNone/>
            </a:pPr>
            <a:r>
              <a:rPr lang="en-GB" sz="2200" i="1" dirty="0"/>
              <a:t>    // code block</a:t>
            </a:r>
          </a:p>
          <a:p>
            <a:pPr marL="0" indent="0">
              <a:buNone/>
            </a:pPr>
            <a:r>
              <a:rPr lang="en-GB" sz="2200" i="1" dirty="0"/>
              <a:t>}</a:t>
            </a:r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Example:</a:t>
            </a:r>
          </a:p>
          <a:p>
            <a:pPr marL="0" indent="0">
              <a:buNone/>
            </a:pPr>
            <a:r>
              <a:rPr lang="nn-NO" sz="2200" i="1" dirty="0"/>
              <a:t>int[] numbers = {1, 2, 3, 4, 5};</a:t>
            </a:r>
          </a:p>
          <a:p>
            <a:pPr marL="0" indent="0">
              <a:buNone/>
            </a:pPr>
            <a:r>
              <a:rPr lang="nn-NO" sz="2200" i="1" dirty="0"/>
              <a:t>for(int num : numbers) {</a:t>
            </a:r>
          </a:p>
          <a:p>
            <a:pPr marL="0" indent="0">
              <a:buNone/>
            </a:pPr>
            <a:r>
              <a:rPr lang="nn-NO" sz="2200" i="1" dirty="0"/>
              <a:t>    System.out.println(num);</a:t>
            </a:r>
          </a:p>
          <a:p>
            <a:pPr marL="0" indent="0">
              <a:buNone/>
            </a:pPr>
            <a:r>
              <a:rPr lang="nn-NO" sz="2200" i="1" dirty="0"/>
              <a:t>}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308742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EEC9E-DD7C-1071-DD21-062BA172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069" b="642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F2972-39A6-5C7B-BF0E-77CD60FE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Controlling Loop Execution  - Break and Continue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8B064-67FC-E900-EC07-1DD281F25B7D}"/>
              </a:ext>
            </a:extLst>
          </p:cNvPr>
          <p:cNvSpPr txBox="1"/>
          <p:nvPr/>
        </p:nvSpPr>
        <p:spPr>
          <a:xfrm>
            <a:off x="10373360" y="1026160"/>
            <a:ext cx="1515691" cy="105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0AC1FB4-73A5-E798-DB62-6F03B8C4D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684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971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3878-A1EC-CF12-F7F8-1F4AD6EAF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"/>
            <a:ext cx="12080240" cy="656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i="1" dirty="0"/>
              <a:t>Break statement: </a:t>
            </a:r>
          </a:p>
          <a:p>
            <a:pPr marL="0" indent="0">
              <a:buNone/>
            </a:pPr>
            <a:r>
              <a:rPr lang="en-IN" i="1" dirty="0"/>
              <a:t>for(int </a:t>
            </a:r>
            <a:r>
              <a:rPr lang="en-IN" i="1" dirty="0" err="1"/>
              <a:t>i</a:t>
            </a:r>
            <a:r>
              <a:rPr lang="en-IN" i="1" dirty="0"/>
              <a:t> = 1; </a:t>
            </a:r>
            <a:r>
              <a:rPr lang="en-IN" i="1" dirty="0" err="1"/>
              <a:t>i</a:t>
            </a:r>
            <a:r>
              <a:rPr lang="en-IN" i="1" dirty="0"/>
              <a:t> &lt;= 5; </a:t>
            </a:r>
            <a:r>
              <a:rPr lang="en-IN" i="1" dirty="0" err="1"/>
              <a:t>i</a:t>
            </a:r>
            <a:r>
              <a:rPr lang="en-IN" i="1" dirty="0"/>
              <a:t>++) {</a:t>
            </a:r>
          </a:p>
          <a:p>
            <a:pPr marL="0" indent="0">
              <a:buNone/>
            </a:pPr>
            <a:r>
              <a:rPr lang="en-IN" i="1" dirty="0"/>
              <a:t>    if(</a:t>
            </a:r>
            <a:r>
              <a:rPr lang="en-IN" i="1" dirty="0" err="1"/>
              <a:t>i</a:t>
            </a:r>
            <a:r>
              <a:rPr lang="en-IN" i="1" dirty="0"/>
              <a:t> == 3) {</a:t>
            </a:r>
          </a:p>
          <a:p>
            <a:pPr marL="0" indent="0">
              <a:buNone/>
            </a:pPr>
            <a:r>
              <a:rPr lang="en-IN" i="1" dirty="0"/>
              <a:t>        break; // exits loop when </a:t>
            </a:r>
            <a:r>
              <a:rPr lang="en-IN" i="1" dirty="0" err="1"/>
              <a:t>i</a:t>
            </a:r>
            <a:r>
              <a:rPr lang="en-IN" i="1" dirty="0"/>
              <a:t> = 3</a:t>
            </a:r>
          </a:p>
          <a:p>
            <a:pPr marL="0" indent="0">
              <a:buNone/>
            </a:pPr>
            <a:r>
              <a:rPr lang="en-IN" i="1" dirty="0"/>
              <a:t>    }</a:t>
            </a:r>
          </a:p>
          <a:p>
            <a:pPr marL="0" indent="0">
              <a:buNone/>
            </a:pPr>
            <a:r>
              <a:rPr lang="en-IN" i="1" dirty="0"/>
              <a:t>    System.out.println(</a:t>
            </a:r>
            <a:r>
              <a:rPr lang="en-IN" i="1" dirty="0" err="1"/>
              <a:t>i</a:t>
            </a:r>
            <a:r>
              <a:rPr lang="en-IN" i="1" dirty="0"/>
              <a:t>);</a:t>
            </a:r>
          </a:p>
          <a:p>
            <a:pPr marL="0" indent="0">
              <a:buNone/>
            </a:pPr>
            <a:r>
              <a:rPr lang="en-IN" i="1" dirty="0"/>
              <a:t>}</a:t>
            </a:r>
          </a:p>
          <a:p>
            <a:pPr marL="0" indent="0">
              <a:buNone/>
            </a:pPr>
            <a:r>
              <a:rPr lang="en-IN" b="1" dirty="0"/>
              <a:t>Continue statement:</a:t>
            </a:r>
          </a:p>
          <a:p>
            <a:pPr marL="0" indent="0">
              <a:buNone/>
            </a:pPr>
            <a:r>
              <a:rPr lang="en-IN" i="1" dirty="0"/>
              <a:t>for(int </a:t>
            </a:r>
            <a:r>
              <a:rPr lang="en-IN" i="1" dirty="0" err="1"/>
              <a:t>i</a:t>
            </a:r>
            <a:r>
              <a:rPr lang="en-IN" i="1" dirty="0"/>
              <a:t> = 1; </a:t>
            </a:r>
            <a:r>
              <a:rPr lang="en-IN" i="1" dirty="0" err="1"/>
              <a:t>i</a:t>
            </a:r>
            <a:r>
              <a:rPr lang="en-IN" i="1" dirty="0"/>
              <a:t> &lt;= 5; </a:t>
            </a:r>
            <a:r>
              <a:rPr lang="en-IN" i="1" dirty="0" err="1"/>
              <a:t>i</a:t>
            </a:r>
            <a:r>
              <a:rPr lang="en-IN" i="1" dirty="0"/>
              <a:t>++) {</a:t>
            </a:r>
          </a:p>
          <a:p>
            <a:pPr marL="0" indent="0">
              <a:buNone/>
            </a:pPr>
            <a:r>
              <a:rPr lang="en-IN" i="1" dirty="0"/>
              <a:t>    if(</a:t>
            </a:r>
            <a:r>
              <a:rPr lang="en-IN" i="1" dirty="0" err="1"/>
              <a:t>i</a:t>
            </a:r>
            <a:r>
              <a:rPr lang="en-IN" i="1" dirty="0"/>
              <a:t> == 3) {</a:t>
            </a:r>
          </a:p>
          <a:p>
            <a:pPr marL="0" indent="0">
              <a:buNone/>
            </a:pPr>
            <a:r>
              <a:rPr lang="en-IN" i="1" dirty="0"/>
              <a:t>        continue; // skips printing when </a:t>
            </a:r>
            <a:r>
              <a:rPr lang="en-IN" i="1" dirty="0" err="1"/>
              <a:t>i</a:t>
            </a:r>
            <a:r>
              <a:rPr lang="en-IN" i="1" dirty="0"/>
              <a:t> = 3</a:t>
            </a:r>
          </a:p>
          <a:p>
            <a:pPr marL="0" indent="0">
              <a:buNone/>
            </a:pPr>
            <a:r>
              <a:rPr lang="en-IN" i="1" dirty="0"/>
              <a:t>    }</a:t>
            </a:r>
          </a:p>
          <a:p>
            <a:pPr marL="0" indent="0">
              <a:buNone/>
            </a:pPr>
            <a:r>
              <a:rPr lang="en-IN" i="1" dirty="0"/>
              <a:t>    System.out.println(</a:t>
            </a:r>
            <a:r>
              <a:rPr lang="en-IN" i="1" dirty="0" err="1"/>
              <a:t>i</a:t>
            </a:r>
            <a:r>
              <a:rPr lang="en-IN" i="1" dirty="0"/>
              <a:t>);</a:t>
            </a:r>
          </a:p>
          <a:p>
            <a:pPr marL="0" indent="0">
              <a:buNone/>
            </a:pPr>
            <a:r>
              <a:rPr lang="en-IN" i="1" dirty="0"/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543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3B6A5-FDCC-8EFC-1AE5-D9160DC4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Object Oriented Programming Principles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3026D1-E72A-B12C-C77C-A6F72340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anchor="ctr">
            <a:normAutofit/>
          </a:bodyPr>
          <a:lstStyle/>
          <a:p>
            <a:r>
              <a:rPr lang="en-GB" b="1" i="1" dirty="0"/>
              <a:t>Encapsulation</a:t>
            </a:r>
            <a:endParaRPr lang="en-GB" dirty="0"/>
          </a:p>
          <a:p>
            <a:r>
              <a:rPr lang="en-GB" b="1" i="1" dirty="0"/>
              <a:t>Inheritance</a:t>
            </a:r>
            <a:endParaRPr lang="en-GB" dirty="0"/>
          </a:p>
          <a:p>
            <a:r>
              <a:rPr lang="en-GB" b="1" i="1" dirty="0"/>
              <a:t>Polymorphism</a:t>
            </a:r>
            <a:endParaRPr lang="en-GB" dirty="0"/>
          </a:p>
          <a:p>
            <a:r>
              <a:rPr lang="en-GB" b="1" i="1" dirty="0"/>
              <a:t>Abstraction</a:t>
            </a:r>
            <a:endParaRPr lang="en-GB" dirty="0"/>
          </a:p>
          <a:p>
            <a:r>
              <a:rPr lang="en-GB" b="1" i="1" dirty="0"/>
              <a:t>Classes</a:t>
            </a:r>
            <a:endParaRPr lang="en-GB" dirty="0"/>
          </a:p>
          <a:p>
            <a:r>
              <a:rPr lang="en-GB" b="1" i="1" dirty="0"/>
              <a:t>Objects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0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4094-C955-0506-1311-6DB6F55B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2"/>
            <a:ext cx="10515600" cy="1325563"/>
          </a:xfrm>
        </p:spPr>
        <p:txBody>
          <a:bodyPr/>
          <a:lstStyle/>
          <a:p>
            <a:r>
              <a:rPr lang="en-GB" dirty="0"/>
              <a:t>Inheritance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F2F9B-55CF-BD73-64DC-5988DBC915E8}"/>
              </a:ext>
            </a:extLst>
          </p:cNvPr>
          <p:cNvSpPr txBox="1"/>
          <p:nvPr/>
        </p:nvSpPr>
        <p:spPr>
          <a:xfrm>
            <a:off x="457200" y="1295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1. Single 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B6348-9D83-ACF0-6BA1-FBC84C8A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67" y="1872120"/>
            <a:ext cx="1219200" cy="184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DC8BC-FB2B-EE15-277B-A2FF508190BE}"/>
              </a:ext>
            </a:extLst>
          </p:cNvPr>
          <p:cNvSpPr txBox="1"/>
          <p:nvPr/>
        </p:nvSpPr>
        <p:spPr>
          <a:xfrm>
            <a:off x="3403600" y="1295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2. Multilevel 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D32D-0C43-8B2F-60E1-48828FF7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7" y="1741994"/>
            <a:ext cx="2235200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DCD33-4DE3-616C-47B7-2C9F5B09CE7B}"/>
              </a:ext>
            </a:extLst>
          </p:cNvPr>
          <p:cNvSpPr txBox="1"/>
          <p:nvPr/>
        </p:nvSpPr>
        <p:spPr>
          <a:xfrm>
            <a:off x="6807200" y="13569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/>
              <a:t>3. Hierarchical Inheritance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57220-C744-7A27-B4CE-2DC6C4CF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667" y="1922920"/>
            <a:ext cx="2641600" cy="2002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1FC4A-5905-E416-538F-334BDEF4E24E}"/>
              </a:ext>
            </a:extLst>
          </p:cNvPr>
          <p:cNvSpPr txBox="1"/>
          <p:nvPr/>
        </p:nvSpPr>
        <p:spPr>
          <a:xfrm>
            <a:off x="622300" y="4222690"/>
            <a:ext cx="645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4. Multiple Inheritance (Through Interfaces)</a:t>
            </a:r>
            <a:endParaRPr lang="en-I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2BDBFD-7396-A70F-90F1-E1D26B24A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4868296"/>
            <a:ext cx="2997200" cy="139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98847-3E11-59F3-38A5-7C7DE7957686}"/>
              </a:ext>
            </a:extLst>
          </p:cNvPr>
          <p:cNvSpPr txBox="1"/>
          <p:nvPr/>
        </p:nvSpPr>
        <p:spPr>
          <a:xfrm>
            <a:off x="6184900" y="4222690"/>
            <a:ext cx="645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5. Hybrid Inheritance (Through Interfaces)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60394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48DF-8796-95E4-50CD-91295B4D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Single Inheritance</a:t>
            </a:r>
            <a:endParaRPr lang="en-IN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158D-A1BF-56B6-5B9C-49F92CA8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/>
              <a:t>A class inherits properties and behaviors from only one superclass.</a:t>
            </a:r>
            <a:endParaRPr lang="en-US" sz="2200"/>
          </a:p>
          <a:p>
            <a:endParaRPr lang="en-IN" sz="2200"/>
          </a:p>
        </p:txBody>
      </p:sp>
      <p:pic>
        <p:nvPicPr>
          <p:cNvPr id="4" name="Picture 2" descr="Lightbox">
            <a:extLst>
              <a:ext uri="{FF2B5EF4-FFF2-40B4-BE49-F238E27FC236}">
                <a16:creationId xmlns:a16="http://schemas.microsoft.com/office/drawing/2014/main" id="{C05EB6CD-5138-6D16-E144-5CA92C01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11700"/>
            <a:ext cx="6903720" cy="34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9552E-010B-9E33-A3B1-40EC5888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366E7-6075-DEB2-10BD-9811153B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 dirty="0"/>
              <a:t>Multi Level Inheritance</a:t>
            </a:r>
            <a:endParaRPr lang="en-IN" sz="54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8767-7915-D123-6D0C-D6DB4536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dirty="0"/>
              <a:t>A Chain of Inheritance – Child class being the base class to another</a:t>
            </a:r>
            <a:endParaRPr lang="en-US" sz="2200" dirty="0"/>
          </a:p>
          <a:p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B37E-87CC-D8BB-89B8-BBD93A38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44" y="1561011"/>
            <a:ext cx="3386568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0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6CEF4-B75B-83F6-A7B7-506731C4E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DAA0-F7F8-F016-88D6-C89D9658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000"/>
              <a:t>Hierarchical Inheritance</a:t>
            </a:r>
            <a:endParaRPr lang="en-IN" sz="500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F02D-C0D3-E01D-2821-C72FDD34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dirty="0"/>
              <a:t>Multiple Subclasses inherit from a single base class</a:t>
            </a:r>
            <a:endParaRPr lang="en-US" sz="2200" dirty="0"/>
          </a:p>
          <a:p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F22F-0E7F-7137-8FB7-8D2DB76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40" y="1023039"/>
            <a:ext cx="4161326" cy="35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BAC6B-F7B7-F030-16A1-73F7E96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Super Keyword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174160-CF51-9D73-3150-88E1A05A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Reference variable that points to parent class objects</a:t>
            </a:r>
          </a:p>
          <a:p>
            <a:r>
              <a:rPr lang="en-US" dirty="0"/>
              <a:t>Access Parent class members</a:t>
            </a:r>
          </a:p>
          <a:p>
            <a:r>
              <a:rPr lang="en-US" dirty="0"/>
              <a:t>Calling parent class constructor</a:t>
            </a:r>
          </a:p>
          <a:p>
            <a:r>
              <a:rPr lang="en-US" dirty="0"/>
              <a:t>Invoking parent class methods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7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2101E-FD93-BD4E-0764-8216FFFE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200"/>
              <a:t>Polymorphism</a:t>
            </a:r>
            <a:endParaRPr lang="en-IN" sz="42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4E0E-815E-3BD9-959A-17CC88F89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One thing can take many forms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IN" sz="2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D56301-53F0-060F-F77A-7A2995BD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r="1217" b="1"/>
          <a:stretch/>
        </p:blipFill>
        <p:spPr bwMode="auto">
          <a:xfrm>
            <a:off x="4059936" y="639520"/>
            <a:ext cx="7823088" cy="575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4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E7469-92E3-DFB3-0695-6A4819E5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Java works</a:t>
            </a:r>
          </a:p>
        </p:txBody>
      </p:sp>
      <p:pic>
        <p:nvPicPr>
          <p:cNvPr id="7" name="Picture 6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043BC6CD-AEFA-BBCA-5A76-5CEAD4F50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46" y="631372"/>
            <a:ext cx="84848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6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1E111-41C1-5EAF-A266-AB86E6BA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Compile Time Polymorphism - Overloading</a:t>
            </a:r>
            <a:endParaRPr lang="en-IN" sz="38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BECF-BCCC-741E-041C-202998A7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allows multiple methods in the same class to have the same name but different parameters</a:t>
            </a:r>
          </a:p>
          <a:p>
            <a:r>
              <a:rPr lang="en-GB" sz="2200"/>
              <a:t>method that gets called is determined at compile time</a:t>
            </a:r>
          </a:p>
          <a:p>
            <a:r>
              <a:rPr lang="en-GB" sz="2200"/>
              <a:t>Implemented in methods and constructors</a:t>
            </a:r>
          </a:p>
        </p:txBody>
      </p:sp>
      <p:pic>
        <p:nvPicPr>
          <p:cNvPr id="5" name="Picture 4" descr="A diagram of a method&#10;&#10;AI-generated content may be incorrect.">
            <a:extLst>
              <a:ext uri="{FF2B5EF4-FFF2-40B4-BE49-F238E27FC236}">
                <a16:creationId xmlns:a16="http://schemas.microsoft.com/office/drawing/2014/main" id="{BBFBCF1D-8B35-B4E5-B602-5867F69B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14216"/>
            <a:ext cx="6903720" cy="52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47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4DDA5-A972-5F76-70C5-39B44A92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Runtime Polymorphism - Overriding</a:t>
            </a:r>
            <a:endParaRPr lang="en-IN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784D-1B4E-E455-F07C-D497E29C0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Allows a subclass to provide implementation of a method that is already defined in parent class</a:t>
            </a:r>
          </a:p>
          <a:p>
            <a:r>
              <a:rPr lang="en-GB" sz="2000"/>
              <a:t>method to be called is determined at runtime based on the actual object type</a:t>
            </a:r>
          </a:p>
          <a:p>
            <a:r>
              <a:rPr lang="en-GB" sz="2000"/>
              <a:t>Implemented using </a:t>
            </a:r>
            <a:r>
              <a:rPr lang="en-GB" sz="2000" i="1"/>
              <a:t>@Override</a:t>
            </a:r>
            <a:r>
              <a:rPr lang="en-GB" sz="2000"/>
              <a:t> annotation</a:t>
            </a:r>
            <a:endParaRPr lang="en-IN" sz="200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A580069-E978-A30F-0BDC-04C5144E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56366"/>
            <a:ext cx="6903720" cy="3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5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DBAB7-D0A7-7E71-23FE-04D9664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Abstraction – Abstract Classes and Methods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DB221A-A1EC-6983-8086-EE00BD546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4308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49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C8B00871-7A74-828A-20C7-1028F91D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7106A-BD3B-3614-C825-88C225D9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/>
              <a:t>Interfaces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B29B-2D6A-9844-B81C-EE37ACA4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984443"/>
            <a:ext cx="6127396" cy="3919602"/>
          </a:xfrm>
        </p:spPr>
        <p:txBody>
          <a:bodyPr>
            <a:normAutofit/>
          </a:bodyPr>
          <a:lstStyle/>
          <a:p>
            <a:r>
              <a:rPr lang="en-GB" dirty="0"/>
              <a:t>Full abstraction – only define behaviour but no implementations</a:t>
            </a:r>
          </a:p>
          <a:p>
            <a:r>
              <a:rPr lang="en-GB" dirty="0"/>
              <a:t>Supports Multiple Inheritance</a:t>
            </a:r>
          </a:p>
          <a:p>
            <a:r>
              <a:rPr lang="en-GB" dirty="0"/>
              <a:t>Variables are Final and static in nature</a:t>
            </a:r>
          </a:p>
          <a:p>
            <a:r>
              <a:rPr lang="en-GB" dirty="0"/>
              <a:t>Methods are abstract and only implemented in another class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48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text on it&#10;&#10;AI-generated content may be incorrect.">
            <a:extLst>
              <a:ext uri="{FF2B5EF4-FFF2-40B4-BE49-F238E27FC236}">
                <a16:creationId xmlns:a16="http://schemas.microsoft.com/office/drawing/2014/main" id="{B6173762-9118-6410-9950-63E8195D4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7185"/>
            <a:ext cx="7336970" cy="68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11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DF41E-F92B-B9DF-9A77-81C73A4C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200"/>
              <a:t>Encapsulation</a:t>
            </a:r>
            <a:endParaRPr lang="en-IN" sz="4200"/>
          </a:p>
        </p:txBody>
      </p:sp>
      <p:sp>
        <p:nvSpPr>
          <p:cNvPr id="6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88E2A53-5F8C-BCFA-F9D5-3C74A7593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5" y="2786214"/>
            <a:ext cx="5216871" cy="3410712"/>
          </a:xfrm>
        </p:spPr>
        <p:txBody>
          <a:bodyPr anchor="t">
            <a:normAutofit/>
          </a:bodyPr>
          <a:lstStyle/>
          <a:p>
            <a:r>
              <a:rPr lang="en-GB" sz="2400" dirty="0"/>
              <a:t>Data hiding - wrapping the data and corresponding code together as a single unit</a:t>
            </a:r>
          </a:p>
          <a:p>
            <a:r>
              <a:rPr lang="en-GB" sz="2400" dirty="0"/>
              <a:t>Restricts direct access to data and ensures data security</a:t>
            </a:r>
          </a:p>
          <a:p>
            <a:r>
              <a:rPr lang="en-GB" sz="2400" dirty="0"/>
              <a:t>Implemented using:</a:t>
            </a:r>
            <a:endParaRPr lang="en-IN" sz="2400" dirty="0"/>
          </a:p>
          <a:p>
            <a:pPr lvl="1"/>
            <a:r>
              <a:rPr lang="en-IN" dirty="0"/>
              <a:t>Access Modifiers  -Private, Public, Protected, default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7" name="Picture 6" descr="Diagram of a diagram of a public method&#10;&#10;AI-generated content may be incorrect.">
            <a:extLst>
              <a:ext uri="{FF2B5EF4-FFF2-40B4-BE49-F238E27FC236}">
                <a16:creationId xmlns:a16="http://schemas.microsoft.com/office/drawing/2014/main" id="{955A998F-D46F-5A31-5250-7E6BC90EB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616773"/>
            <a:ext cx="6903720" cy="36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29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F325-6359-E2AF-FE8A-35C52E088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7AC5DB-E109-4805-414B-15E283AF86E4}"/>
              </a:ext>
            </a:extLst>
          </p:cNvPr>
          <p:cNvGrpSpPr/>
          <p:nvPr/>
        </p:nvGrpSpPr>
        <p:grpSpPr>
          <a:xfrm>
            <a:off x="238760" y="348170"/>
            <a:ext cx="11506200" cy="6190953"/>
            <a:chOff x="0" y="0"/>
            <a:chExt cx="4545659" cy="24458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27E497-5C28-BFA5-7489-238FB8C8B09C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ECA082-8127-9AE5-37BF-1F99935F788B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213EA04A-188E-85E0-E4DF-D010C7F6A500}"/>
              </a:ext>
            </a:extLst>
          </p:cNvPr>
          <p:cNvSpPr txBox="1"/>
          <p:nvPr/>
        </p:nvSpPr>
        <p:spPr>
          <a:xfrm>
            <a:off x="685800" y="405806"/>
            <a:ext cx="4604244" cy="51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4"/>
              </a:lnSpc>
            </a:pPr>
            <a:r>
              <a:rPr lang="en-US" sz="3334" b="1" u="sng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Access Modifiers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538B3E-DF22-23F7-6374-CBEA8BC0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950826"/>
            <a:ext cx="5892800" cy="22995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E0EDE5-922B-5F72-5F02-E729974EFB37}"/>
              </a:ext>
            </a:extLst>
          </p:cNvPr>
          <p:cNvSpPr txBox="1"/>
          <p:nvPr/>
        </p:nvSpPr>
        <p:spPr>
          <a:xfrm>
            <a:off x="196848" y="3655334"/>
            <a:ext cx="5492753" cy="248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33" dirty="0"/>
              <a:t> </a:t>
            </a:r>
            <a:r>
              <a:rPr lang="en-US" sz="2333" b="1" u="sng" dirty="0"/>
              <a:t>Default Access Modifier:</a:t>
            </a:r>
            <a:endParaRPr lang="en-US" sz="2000" b="1" u="sng" dirty="0"/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200" dirty="0"/>
              <a:t>When no access modifier is specified for a class, method it is said to be having the default access modifier by default.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200" dirty="0"/>
              <a:t>The default access modifiers </a:t>
            </a:r>
            <a:r>
              <a:rPr lang="en-US" sz="2200" b="1" dirty="0"/>
              <a:t>are accessible only within the same package</a:t>
            </a:r>
            <a:endParaRPr lang="en-IN" sz="2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79BB04-4B28-4272-6CDF-AC926E5A1E13}"/>
              </a:ext>
            </a:extLst>
          </p:cNvPr>
          <p:cNvSpPr txBox="1"/>
          <p:nvPr/>
        </p:nvSpPr>
        <p:spPr>
          <a:xfrm>
            <a:off x="5991861" y="451906"/>
            <a:ext cx="623584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/>
              <a:t>Private Access Modifier:</a:t>
            </a:r>
          </a:p>
          <a:p>
            <a:endParaRPr lang="en-US" sz="2200" b="1" u="sng" dirty="0"/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Specified using the keyword </a:t>
            </a:r>
            <a:r>
              <a:rPr lang="en-US" sz="2000" b="1" dirty="0"/>
              <a:t>private.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The methods or data members are </a:t>
            </a:r>
            <a:r>
              <a:rPr lang="en-US" sz="2000" b="1" dirty="0"/>
              <a:t>accessible only within the class in which they are declared.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CB160E-6EAD-28F9-3C85-A22D0C90F0D3}"/>
              </a:ext>
            </a:extLst>
          </p:cNvPr>
          <p:cNvSpPr txBox="1"/>
          <p:nvPr/>
        </p:nvSpPr>
        <p:spPr>
          <a:xfrm>
            <a:off x="5994400" y="2209800"/>
            <a:ext cx="605029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/>
              <a:t>Protected Access Modifier:</a:t>
            </a:r>
          </a:p>
          <a:p>
            <a:endParaRPr lang="en-US" sz="2200" b="1" u="sng" dirty="0"/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Specified using the keyword </a:t>
            </a:r>
            <a:r>
              <a:rPr lang="en-US" sz="2000" b="1" dirty="0"/>
              <a:t>protected.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The methods or data members are </a:t>
            </a:r>
            <a:r>
              <a:rPr lang="en-US" sz="2000" b="1" dirty="0"/>
              <a:t>accessible within the same package or subclasses in different packages.</a:t>
            </a:r>
            <a:endParaRPr lang="en-IN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8220F2-3D29-2E82-2521-E486B69A2052}"/>
              </a:ext>
            </a:extLst>
          </p:cNvPr>
          <p:cNvSpPr txBox="1"/>
          <p:nvPr/>
        </p:nvSpPr>
        <p:spPr>
          <a:xfrm>
            <a:off x="5906703" y="4275471"/>
            <a:ext cx="622568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/>
              <a:t>Public Access Modifier:</a:t>
            </a:r>
          </a:p>
          <a:p>
            <a:endParaRPr lang="en-US" sz="2200" b="1" u="sng" dirty="0"/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Specified using the keyword </a:t>
            </a:r>
            <a:r>
              <a:rPr lang="en-US" sz="2000" b="1" dirty="0"/>
              <a:t>public.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The public access modifier has the widest scope among all other access modifiers.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Classes, methods, or data members are </a:t>
            </a:r>
            <a:r>
              <a:rPr lang="en-US" sz="2000" b="1" dirty="0"/>
              <a:t>accessible from everywhere in the program</a:t>
            </a:r>
            <a:r>
              <a:rPr lang="en-US" sz="2000" dirty="0"/>
              <a:t>. There is no restriction.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7934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20E4E-6FEB-DAD6-327C-B27F531D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/>
              <a:t>Static keyword</a:t>
            </a:r>
            <a:endParaRPr lang="en-IN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D2AC-4B1A-068B-4134-28435992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2200"/>
              <a:t>Declared entities(variables, methods, code blocks) belong to the class rather than the instance of the classes</a:t>
            </a:r>
          </a:p>
          <a:p>
            <a:r>
              <a:rPr lang="en-GB" sz="2200" dirty="0"/>
              <a:t>Can be accessed without creating an object of the class</a:t>
            </a:r>
          </a:p>
          <a:p>
            <a:r>
              <a:rPr lang="en-GB" sz="2200" dirty="0"/>
              <a:t>Shared across all instances, reducing memory usage</a:t>
            </a:r>
          </a:p>
          <a:p>
            <a:r>
              <a:rPr lang="en-GB" sz="2200" dirty="0"/>
              <a:t>Variables – belongs to the class, not the instances</a:t>
            </a:r>
          </a:p>
          <a:p>
            <a:r>
              <a:rPr lang="en-GB" sz="2200" dirty="0"/>
              <a:t>Methods – can be accessed without a class object</a:t>
            </a:r>
          </a:p>
          <a:p>
            <a:r>
              <a:rPr lang="en-GB" sz="2200" dirty="0"/>
              <a:t>Code block - executed once when the class is loaded</a:t>
            </a:r>
          </a:p>
          <a:p>
            <a:endParaRPr lang="en-IN" sz="2200" dirty="0"/>
          </a:p>
        </p:txBody>
      </p:sp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5887CBC7-94D0-A977-D367-FCC9FF54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r="13409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AB3B3-8AEF-44BE-B8F9-553A5CAF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 dirty="0"/>
              <a:t>this keyword</a:t>
            </a:r>
            <a:endParaRPr lang="en-IN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96648-CFF0-5195-3746-282215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Refers to the current instance of the class</a:t>
            </a:r>
          </a:p>
          <a:p>
            <a:r>
              <a:rPr lang="en-GB" sz="2200" dirty="0"/>
              <a:t>Used to differentiate between instance and local variables, constructors and methods</a:t>
            </a:r>
            <a:endParaRPr lang="en-IN" sz="2200" dirty="0"/>
          </a:p>
        </p:txBody>
      </p:sp>
      <p:pic>
        <p:nvPicPr>
          <p:cNvPr id="5" name="Picture 4" descr="A diagram of a state&#10;&#10;AI-generated content may be incorrect.">
            <a:extLst>
              <a:ext uri="{FF2B5EF4-FFF2-40B4-BE49-F238E27FC236}">
                <a16:creationId xmlns:a16="http://schemas.microsoft.com/office/drawing/2014/main" id="{997C37D6-C71B-FF30-B588-CD2BE0B6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27441"/>
            <a:ext cx="6903720" cy="30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0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33720-EF66-EC4A-9327-A20E297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final Keyword	</a:t>
            </a:r>
            <a:endParaRPr lang="en-IN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6FC97-82A6-A080-1588-BD88DD60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 dirty="0"/>
              <a:t>used to declare constants</a:t>
            </a:r>
            <a:endParaRPr lang="en-GB" sz="2200" dirty="0"/>
          </a:p>
          <a:p>
            <a:r>
              <a:rPr lang="en-GB" sz="2200" dirty="0"/>
              <a:t>Avoid overriding and inheritance</a:t>
            </a:r>
          </a:p>
          <a:p>
            <a:r>
              <a:rPr lang="en-GB" sz="2200" dirty="0"/>
              <a:t>Used on variables, classes and methods</a:t>
            </a:r>
            <a:endParaRPr lang="en-IN" sz="2200" dirty="0"/>
          </a:p>
        </p:txBody>
      </p:sp>
      <p:pic>
        <p:nvPicPr>
          <p:cNvPr id="5" name="Picture 4" descr="A diagram of keyword in java&#10;&#10;AI-generated content may be incorrect.">
            <a:extLst>
              <a:ext uri="{FF2B5EF4-FFF2-40B4-BE49-F238E27FC236}">
                <a16:creationId xmlns:a16="http://schemas.microsoft.com/office/drawing/2014/main" id="{E394212E-22CC-834B-ACBE-D0E5D29E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44700"/>
            <a:ext cx="6903720" cy="29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F6268-0231-9235-66B8-56094132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JDK, JRE &amp; JVM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8EA080-0765-0337-CE8D-773E7CEEB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5" y="1052865"/>
            <a:ext cx="7457714" cy="44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8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5F7D9-CE8F-1411-9766-E4AC88AF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GB" sz="4800"/>
              <a:t>Strings</a:t>
            </a:r>
            <a:endParaRPr lang="en-IN" sz="4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loud&#10;&#10;AI-generated content may be incorrect.">
            <a:extLst>
              <a:ext uri="{FF2B5EF4-FFF2-40B4-BE49-F238E27FC236}">
                <a16:creationId xmlns:a16="http://schemas.microsoft.com/office/drawing/2014/main" id="{ECE57B0B-47E3-0F26-CC3E-3BF686BD3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" y="3364657"/>
            <a:ext cx="5150277" cy="203435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669E77-D6F0-A574-7702-9EFCE4EAE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793640"/>
              </p:ext>
            </p:extLst>
          </p:nvPr>
        </p:nvGraphicFramePr>
        <p:xfrm>
          <a:off x="6406429" y="2599509"/>
          <a:ext cx="4530898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4716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28437" y="311556"/>
            <a:ext cx="10326676" cy="7523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666" b="1" u="sng" dirty="0">
                <a:solidFill>
                  <a:schemeClr val="bg1"/>
                </a:solidFill>
                <a:ea typeface="Klein Bold"/>
                <a:cs typeface="Klein Bold"/>
                <a:sym typeface="Klein Bold"/>
              </a:rPr>
              <a:t>Strings Examples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201" y="1350172"/>
            <a:ext cx="5026566" cy="1528242"/>
            <a:chOff x="0" y="-57151"/>
            <a:chExt cx="10053151" cy="30564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14168" y="-57151"/>
              <a:ext cx="8738983" cy="3056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Declaration: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1867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datatype  variable = “string value”;</a:t>
              </a:r>
              <a:endParaRPr lang="en-US" sz="2333" b="1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Ex: </a:t>
              </a:r>
              <a:r>
                <a:rPr lang="en-US" sz="1867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s = “Welcome”;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1867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    String num = “1234”;</a:t>
              </a:r>
              <a:endParaRPr lang="en-US" sz="2333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5201" y="2813447"/>
            <a:ext cx="5026566" cy="1220464"/>
            <a:chOff x="0" y="-41317"/>
            <a:chExt cx="10053151" cy="2440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14168" y="-41317"/>
              <a:ext cx="8738983" cy="2440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Indexing: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1867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Indexing will start from 0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1867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1867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W e   l   c   o  m  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1867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0   1  2  3  4   5   6</a:t>
              </a:r>
              <a:endParaRPr lang="en-US" sz="2000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0FDB2F2-D46A-E751-DF9A-9CB7BF966B8A}"/>
              </a:ext>
            </a:extLst>
          </p:cNvPr>
          <p:cNvGrpSpPr/>
          <p:nvPr/>
        </p:nvGrpSpPr>
        <p:grpSpPr>
          <a:xfrm>
            <a:off x="965201" y="4378552"/>
            <a:ext cx="5026566" cy="1538885"/>
            <a:chOff x="0" y="-41317"/>
            <a:chExt cx="10053151" cy="3077765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2C2CC76-D4C8-0F7F-ED4B-772E782D271F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4324248B-E856-E70C-DEA2-8E5B10BC3926}"/>
                </a:ext>
              </a:extLst>
            </p:cNvPr>
            <p:cNvSpPr txBox="1"/>
            <p:nvPr/>
          </p:nvSpPr>
          <p:spPr>
            <a:xfrm>
              <a:off x="1314168" y="-41317"/>
              <a:ext cx="8738983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length: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Syntax: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string </a:t>
              </a:r>
              <a:r>
                <a:rPr lang="en-US" sz="2000" b="1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name.length</a:t>
              </a: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();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               Ex: 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s= “Welcome”;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       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s.length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();</a:t>
              </a: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4D633F22-2BCF-444A-F1EA-23749B467297}"/>
              </a:ext>
            </a:extLst>
          </p:cNvPr>
          <p:cNvGrpSpPr/>
          <p:nvPr/>
        </p:nvGrpSpPr>
        <p:grpSpPr>
          <a:xfrm>
            <a:off x="6451600" y="1438901"/>
            <a:ext cx="4928300" cy="4930385"/>
            <a:chOff x="0" y="0"/>
            <a:chExt cx="9856582" cy="10566791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2F9ADB49-FAA4-BB9D-B758-93B7D8566B03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7511917-FB90-41B0-9637-07A51A0C6FAF}"/>
                </a:ext>
              </a:extLst>
            </p:cNvPr>
            <p:cNvSpPr txBox="1"/>
            <p:nvPr/>
          </p:nvSpPr>
          <p:spPr>
            <a:xfrm>
              <a:off x="1117600" y="0"/>
              <a:ext cx="8738982" cy="10566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Methods: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1. Converting to lower case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Ex: 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s = “Welcome”;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    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s.toLowerCase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();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1867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 lvl="2"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2. Converting to lower case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Ex: 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s = “Welcome”;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    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s.toUpperCase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();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2333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 lvl="2"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3. Finding a character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Ex: 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s = “Welcome”;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        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s.indexOf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(‘c’);</a:t>
              </a:r>
            </a:p>
            <a:p>
              <a:pPr algn="ctr"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(or)</a:t>
              </a:r>
            </a:p>
            <a:p>
              <a:pPr algn="ctr"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s.charAt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(3);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1867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2333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924B-59C1-2CD1-2BE1-62FEB847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AE0C2FC-528E-14BB-5610-EF1FF34BC551}"/>
              </a:ext>
            </a:extLst>
          </p:cNvPr>
          <p:cNvSpPr txBox="1"/>
          <p:nvPr/>
        </p:nvSpPr>
        <p:spPr>
          <a:xfrm>
            <a:off x="828437" y="311556"/>
            <a:ext cx="10326676" cy="7523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666" b="1" u="sng" dirty="0">
                <a:solidFill>
                  <a:schemeClr val="bg1"/>
                </a:solidFill>
                <a:ea typeface="Klein Bold"/>
                <a:cs typeface="Klein Bold"/>
                <a:sym typeface="Klein Bold"/>
              </a:rPr>
              <a:t>Strings Examples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7AC15F5-756B-8E49-E43F-5C6879B6F76F}"/>
              </a:ext>
            </a:extLst>
          </p:cNvPr>
          <p:cNvGrpSpPr/>
          <p:nvPr/>
        </p:nvGrpSpPr>
        <p:grpSpPr>
          <a:xfrm>
            <a:off x="508000" y="1365412"/>
            <a:ext cx="5486400" cy="2154436"/>
            <a:chOff x="0" y="-57151"/>
            <a:chExt cx="10053151" cy="430887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3154733-34E5-04CE-43F8-1D8248F6F7BE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AEB66F7-5A88-9054-E264-893FE1C25F95}"/>
                </a:ext>
              </a:extLst>
            </p:cNvPr>
            <p:cNvSpPr txBox="1"/>
            <p:nvPr/>
          </p:nvSpPr>
          <p:spPr>
            <a:xfrm>
              <a:off x="1314170" y="-57151"/>
              <a:ext cx="8738981" cy="430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Concatenation (+) or  .</a:t>
              </a:r>
              <a:r>
                <a:rPr lang="en-US" sz="2333" b="1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concat</a:t>
              </a:r>
              <a:endParaRPr lang="en-US" sz="2333" b="1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/>
                <a:t>String </a:t>
              </a:r>
              <a:r>
                <a:rPr lang="en-IN" sz="2000" dirty="0" err="1"/>
                <a:t>fiName</a:t>
              </a:r>
              <a:r>
                <a:rPr lang="en-IN" sz="2000" dirty="0"/>
                <a:t> = “Hello";</a:t>
              </a:r>
            </a:p>
            <a:p>
              <a:r>
                <a:rPr lang="en-IN" sz="2000" dirty="0"/>
                <a:t>String </a:t>
              </a:r>
              <a:r>
                <a:rPr lang="en-IN" sz="2000" dirty="0" err="1"/>
                <a:t>laName</a:t>
              </a:r>
              <a:r>
                <a:rPr lang="en-IN" sz="2000" dirty="0"/>
                <a:t> = “John";</a:t>
              </a:r>
            </a:p>
            <a:p>
              <a:r>
                <a:rPr lang="en-IN" sz="2000" dirty="0" err="1"/>
                <a:t>System.out.println</a:t>
              </a:r>
              <a:r>
                <a:rPr lang="en-IN" sz="2000" dirty="0"/>
                <a:t>(</a:t>
              </a:r>
              <a:r>
                <a:rPr lang="en-IN" sz="2000" dirty="0" err="1"/>
                <a:t>fiName</a:t>
              </a:r>
              <a:r>
                <a:rPr lang="en-IN" sz="2000" dirty="0"/>
                <a:t> + " " + </a:t>
              </a:r>
              <a:r>
                <a:rPr lang="en-IN" sz="2000" dirty="0" err="1"/>
                <a:t>laName</a:t>
              </a:r>
              <a:r>
                <a:rPr lang="en-IN" sz="2000" dirty="0"/>
                <a:t>);</a:t>
              </a:r>
            </a:p>
            <a:p>
              <a:r>
                <a:rPr lang="en-IN" sz="2000" dirty="0"/>
                <a:t>(or)</a:t>
              </a:r>
            </a:p>
            <a:p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System.out.println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fiName.concat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laName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));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7C897005-0F9A-A498-2DDE-F3D12C794D1A}"/>
              </a:ext>
            </a:extLst>
          </p:cNvPr>
          <p:cNvGrpSpPr/>
          <p:nvPr/>
        </p:nvGrpSpPr>
        <p:grpSpPr>
          <a:xfrm>
            <a:off x="508000" y="3681828"/>
            <a:ext cx="9550400" cy="3077766"/>
            <a:chOff x="0" y="0"/>
            <a:chExt cx="19100801" cy="6155529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6C904FD-7F3E-7251-63BB-C03DA8070815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0481F6CF-A87A-3294-0AE5-B179756F40C3}"/>
                </a:ext>
              </a:extLst>
            </p:cNvPr>
            <p:cNvSpPr txBox="1"/>
            <p:nvPr/>
          </p:nvSpPr>
          <p:spPr>
            <a:xfrm>
              <a:off x="1117600" y="0"/>
              <a:ext cx="17983201" cy="6155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Escape Sequence: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1. Quote within double quote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// results in error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txt = "We are the so-called "Vikings“”; 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2000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txt = "We are the so-called \"Vikings\“”; 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String txt = "It\'s alright.";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endParaRPr lang="en-US" sz="2000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2. \n </a:t>
              </a: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Wingdings" panose="05000000000000000000" pitchFamily="2" charset="2"/>
                </a:rPr>
                <a:t></a:t>
              </a: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 New Line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3. \t </a:t>
              </a:r>
              <a:r>
                <a:rPr lang="en-US" sz="2200" b="1" dirty="0">
                  <a:solidFill>
                    <a:srgbClr val="2A2E3A"/>
                  </a:solidFill>
                  <a:ea typeface="Helios"/>
                  <a:cs typeface="Helios"/>
                  <a:sym typeface="Wingdings" panose="05000000000000000000" pitchFamily="2" charset="2"/>
                </a:rPr>
                <a:t> Tab</a:t>
              </a:r>
              <a:endParaRPr lang="en-US" sz="2200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5A3A0822-9299-6806-6402-AE2C1A712510}"/>
              </a:ext>
            </a:extLst>
          </p:cNvPr>
          <p:cNvGrpSpPr/>
          <p:nvPr/>
        </p:nvGrpSpPr>
        <p:grpSpPr>
          <a:xfrm>
            <a:off x="6197601" y="1350172"/>
            <a:ext cx="5486400" cy="1231106"/>
            <a:chOff x="0" y="-57151"/>
            <a:chExt cx="10053151" cy="246221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656B659-6AA2-0F0F-926C-A54B5AFCBAAA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9B8C7168-B834-3568-5F73-09A25DB36E07}"/>
                </a:ext>
              </a:extLst>
            </p:cNvPr>
            <p:cNvSpPr txBox="1"/>
            <p:nvPr/>
          </p:nvSpPr>
          <p:spPr>
            <a:xfrm>
              <a:off x="1314170" y="-57151"/>
              <a:ext cx="8738981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Contains()—Returns Boolean value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/>
                <a:t>String </a:t>
              </a:r>
              <a:r>
                <a:rPr lang="en-IN" sz="2000" dirty="0" err="1"/>
                <a:t>fiName</a:t>
              </a:r>
              <a:r>
                <a:rPr lang="en-IN" sz="2000" dirty="0"/>
                <a:t> = “Hello";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 err="1"/>
                <a:t>System.out.println</a:t>
              </a:r>
              <a:r>
                <a:rPr lang="en-IN" sz="2000" dirty="0"/>
                <a:t>(</a:t>
              </a:r>
              <a:r>
                <a:rPr lang="en-IN" sz="2000" dirty="0" err="1"/>
                <a:t>fiName.Contains</a:t>
              </a:r>
              <a:r>
                <a:rPr lang="en-IN" sz="2000" dirty="0"/>
                <a:t>(“H”);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/>
                <a:t>--This is case sensitive--</a:t>
              </a: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7FB09E00-0A56-1C78-911F-AB3E07277005}"/>
              </a:ext>
            </a:extLst>
          </p:cNvPr>
          <p:cNvGrpSpPr/>
          <p:nvPr/>
        </p:nvGrpSpPr>
        <p:grpSpPr>
          <a:xfrm>
            <a:off x="6197601" y="3227311"/>
            <a:ext cx="5486400" cy="1231106"/>
            <a:chOff x="0" y="-57151"/>
            <a:chExt cx="10053151" cy="2462212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3129A2C-CE10-1FBC-0AF2-C3E0CD304685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FBC800F-D5E1-753F-38B3-0396AB5D13DF}"/>
                </a:ext>
              </a:extLst>
            </p:cNvPr>
            <p:cNvSpPr txBox="1"/>
            <p:nvPr/>
          </p:nvSpPr>
          <p:spPr>
            <a:xfrm>
              <a:off x="1314170" y="-57151"/>
              <a:ext cx="8738981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Trim()—</a:t>
              </a:r>
              <a:r>
                <a:rPr lang="en-US" sz="1867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Removes space in right and left side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/>
                <a:t>String S = “   Hello    ";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 err="1"/>
                <a:t>System.out.println</a:t>
              </a:r>
              <a:r>
                <a:rPr lang="en-IN" sz="2000" dirty="0"/>
                <a:t>(</a:t>
              </a:r>
              <a:r>
                <a:rPr lang="en-IN" sz="2000" dirty="0" err="1"/>
                <a:t>S.trim</a:t>
              </a:r>
              <a:r>
                <a:rPr lang="en-IN" sz="2000" dirty="0"/>
                <a:t>();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08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436F-2A1E-27D8-3229-C385ACD6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CB7B60D-2EE2-DADA-D4BB-858F584A2069}"/>
              </a:ext>
            </a:extLst>
          </p:cNvPr>
          <p:cNvSpPr txBox="1"/>
          <p:nvPr/>
        </p:nvSpPr>
        <p:spPr>
          <a:xfrm>
            <a:off x="828437" y="311556"/>
            <a:ext cx="10326676" cy="7523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666" b="1" u="sng" dirty="0">
                <a:solidFill>
                  <a:schemeClr val="bg1"/>
                </a:solidFill>
                <a:ea typeface="Klein Bold"/>
                <a:cs typeface="Klein Bold"/>
                <a:sym typeface="Klein Bold"/>
              </a:rPr>
              <a:t>Strings Examples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A9B8C0D-779D-A2ED-38AE-E6CEBEC7DEFA}"/>
              </a:ext>
            </a:extLst>
          </p:cNvPr>
          <p:cNvGrpSpPr/>
          <p:nvPr/>
        </p:nvGrpSpPr>
        <p:grpSpPr>
          <a:xfrm>
            <a:off x="508001" y="1259324"/>
            <a:ext cx="5855457" cy="2462213"/>
            <a:chOff x="0" y="-57151"/>
            <a:chExt cx="10729404" cy="281761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F69B551-F7EF-72B9-37E2-65B5C6685CB8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15F4EF0-1B6B-CED4-232C-7A2F6CC99062}"/>
                </a:ext>
              </a:extLst>
            </p:cNvPr>
            <p:cNvSpPr txBox="1"/>
            <p:nvPr/>
          </p:nvSpPr>
          <p:spPr>
            <a:xfrm>
              <a:off x="1314168" y="-57151"/>
              <a:ext cx="9415236" cy="2817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equals()—Case Sensitive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equalsIgnoreCase</a:t>
              </a: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()—Not Case Sensitive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/>
                <a:t>String </a:t>
              </a:r>
              <a:r>
                <a:rPr lang="en-IN" sz="2000" dirty="0" err="1"/>
                <a:t>fiName</a:t>
              </a:r>
              <a:r>
                <a:rPr lang="en-IN" sz="2000" dirty="0"/>
                <a:t> = “Hello";</a:t>
              </a:r>
            </a:p>
            <a:p>
              <a:r>
                <a:rPr lang="en-IN" sz="2000" dirty="0"/>
                <a:t>String </a:t>
              </a:r>
              <a:r>
                <a:rPr lang="en-IN" sz="2000" dirty="0" err="1"/>
                <a:t>laName</a:t>
              </a:r>
              <a:r>
                <a:rPr lang="en-IN" sz="2000" dirty="0"/>
                <a:t> = “John";</a:t>
              </a:r>
            </a:p>
            <a:p>
              <a:r>
                <a:rPr lang="en-IN" sz="2000" dirty="0" err="1"/>
                <a:t>System.out.println</a:t>
              </a:r>
              <a:r>
                <a:rPr lang="en-IN" sz="2000" dirty="0"/>
                <a:t>(</a:t>
              </a:r>
              <a:r>
                <a:rPr lang="en-IN" sz="2000" dirty="0" err="1"/>
                <a:t>fiName</a:t>
              </a:r>
              <a:r>
                <a:rPr lang="en-IN" sz="2000" dirty="0"/>
                <a:t> == </a:t>
              </a:r>
              <a:r>
                <a:rPr lang="en-IN" sz="2000" dirty="0" err="1"/>
                <a:t>laName</a:t>
              </a:r>
              <a:r>
                <a:rPr lang="en-IN" sz="2000" dirty="0"/>
                <a:t>);</a:t>
              </a:r>
            </a:p>
            <a:p>
              <a:r>
                <a:rPr lang="en-IN" sz="2000" dirty="0"/>
                <a:t>(or)</a:t>
              </a:r>
            </a:p>
            <a:p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System.out.println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fiName.equals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(</a:t>
              </a:r>
              <a:r>
                <a:rPr lang="en-US" sz="2000" dirty="0" err="1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laName</a:t>
              </a:r>
              <a:r>
                <a:rPr lang="en-US" sz="2000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));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0F85F620-74B5-E86B-1508-EC54F44E7BB4}"/>
              </a:ext>
            </a:extLst>
          </p:cNvPr>
          <p:cNvGrpSpPr/>
          <p:nvPr/>
        </p:nvGrpSpPr>
        <p:grpSpPr>
          <a:xfrm>
            <a:off x="6645652" y="1384221"/>
            <a:ext cx="5334001" cy="2462213"/>
            <a:chOff x="0" y="0"/>
            <a:chExt cx="10668002" cy="3077765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E17040C-DCD9-77CF-5CD9-EBAB41D73FB8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EAAA804-9180-CBDB-93BD-D934B952A562}"/>
                </a:ext>
              </a:extLst>
            </p:cNvPr>
            <p:cNvSpPr txBox="1"/>
            <p:nvPr/>
          </p:nvSpPr>
          <p:spPr>
            <a:xfrm>
              <a:off x="1117600" y="0"/>
              <a:ext cx="9550402" cy="3077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replace()—Replace single/multiple (sequence) of character in string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333" b="1" dirty="0">
                  <a:solidFill>
                    <a:srgbClr val="2A2E3A"/>
                  </a:solidFill>
                  <a:ea typeface="Helios"/>
                  <a:cs typeface="Helios"/>
                  <a:sym typeface="Helios"/>
                </a:rPr>
                <a:t>	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US" sz="2000" dirty="0">
                  <a:sym typeface="Helios"/>
                </a:rPr>
                <a:t>String S = "Welcome to java Selenium”;</a:t>
              </a:r>
            </a:p>
            <a:p>
              <a:pPr>
                <a:lnSpc>
                  <a:spcPts val="2426"/>
                </a:lnSpc>
                <a:spcBef>
                  <a:spcPct val="0"/>
                </a:spcBef>
              </a:pPr>
              <a:r>
                <a:rPr lang="en-IN" sz="2000" dirty="0" err="1"/>
                <a:t>System.out.println</a:t>
              </a:r>
              <a:r>
                <a:rPr lang="en-IN" sz="2000" dirty="0"/>
                <a:t>(</a:t>
              </a:r>
              <a:r>
                <a:rPr lang="en-IN" sz="2000" dirty="0" err="1"/>
                <a:t>S.replace</a:t>
              </a:r>
              <a:r>
                <a:rPr lang="en-IN" sz="2000" dirty="0"/>
                <a:t>(‘W’, ‘X’));</a:t>
              </a:r>
              <a:endParaRPr lang="en-US" sz="2000" b="1" dirty="0">
                <a:solidFill>
                  <a:srgbClr val="2A2E3A"/>
                </a:solidFill>
                <a:ea typeface="Helios"/>
                <a:cs typeface="Helios"/>
                <a:sym typeface="Helio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332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0A6DE-3DD5-78ED-7BA2-885FE545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GB" sz="4600" dirty="0"/>
              <a:t>String Builder &amp; String Buffer</a:t>
            </a:r>
            <a:endParaRPr lang="en-IN" sz="46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CD76-6C0D-F078-011E-42061D104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classes used to create mutable (modifiable) strings</a:t>
            </a:r>
          </a:p>
          <a:p>
            <a:r>
              <a:rPr lang="en-GB" sz="2200" dirty="0"/>
              <a:t>allows string modifications without creating new objects, making them more memory-efficient</a:t>
            </a:r>
            <a:endParaRPr lang="en-I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A810C-9A2C-8F1E-3ABF-C0C8FB5D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345"/>
          <a:stretch>
            <a:fillRect/>
          </a:stretch>
        </p:blipFill>
        <p:spPr>
          <a:xfrm>
            <a:off x="4176621" y="657808"/>
            <a:ext cx="7465537" cy="58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1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19B7B-5EDF-2356-3514-F9F342F6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Arrays</a:t>
            </a:r>
            <a:endParaRPr lang="en-IN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03A6-1E57-E936-0859-9E673614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Stores multiple elements of the same type in a contiguous memory location</a:t>
            </a:r>
          </a:p>
          <a:p>
            <a:r>
              <a:rPr lang="en-GB" sz="2200" dirty="0"/>
              <a:t>Fixed size, stored in heap memory</a:t>
            </a:r>
          </a:p>
          <a:p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C4050-3BE1-D55A-BF2F-208EB898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41145"/>
            <a:ext cx="6903720" cy="31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71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6DE9A-D9E3-3075-14F1-EA0CF4F0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Arrays (contd.)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E241E25-086E-9AB5-0869-4FF547355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57508"/>
              </p:ext>
            </p:extLst>
          </p:nvPr>
        </p:nvGraphicFramePr>
        <p:xfrm>
          <a:off x="644056" y="1575459"/>
          <a:ext cx="11417315" cy="520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82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7EEF-DFCE-9E9C-FD65-D5563D91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Exceptions -Try Catch Finally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1961FFE-0D2B-4DF4-C769-4D3CDF3A2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15203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083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1049A-BFBB-227C-8DDA-D506445C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Exceptions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65821-CA2D-7AE4-E430-E1E557BDD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472" y="707571"/>
            <a:ext cx="8565809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1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FEEE6B-230D-1830-E710-BE2F033A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throw and throws keyword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BC91-ECB5-9357-5456-ADE23691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939" y="2409197"/>
            <a:ext cx="5111147" cy="4463143"/>
          </a:xfrm>
        </p:spPr>
        <p:txBody>
          <a:bodyPr>
            <a:normAutofit lnSpcReduction="10000"/>
          </a:bodyPr>
          <a:lstStyle/>
          <a:p>
            <a:r>
              <a:rPr lang="en-GB" sz="2200" b="1" dirty="0">
                <a:solidFill>
                  <a:srgbClr val="FFFFFF"/>
                </a:solidFill>
              </a:rPr>
              <a:t>throw</a:t>
            </a:r>
            <a:r>
              <a:rPr lang="en-GB" sz="2200" dirty="0">
                <a:solidFill>
                  <a:srgbClr val="FFFFFF"/>
                </a:solidFill>
              </a:rPr>
              <a:t> - explicitly throw exceptions inside a method or block</a:t>
            </a:r>
          </a:p>
          <a:p>
            <a:r>
              <a:rPr lang="en-GB" sz="2200" dirty="0">
                <a:solidFill>
                  <a:srgbClr val="FFFFFF"/>
                </a:solidFill>
              </a:rPr>
              <a:t>Only throws one exception</a:t>
            </a:r>
          </a:p>
          <a:p>
            <a:r>
              <a:rPr lang="en-GB" sz="2200" dirty="0">
                <a:solidFill>
                  <a:srgbClr val="FFFFFF"/>
                </a:solidFill>
              </a:rPr>
              <a:t>Used to throw custom exceptions</a:t>
            </a:r>
          </a:p>
          <a:p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b="1" dirty="0">
                <a:solidFill>
                  <a:srgbClr val="FFFFFF"/>
                </a:solidFill>
              </a:rPr>
              <a:t>throws </a:t>
            </a:r>
            <a:r>
              <a:rPr lang="en-GB" sz="2200" dirty="0">
                <a:solidFill>
                  <a:srgbClr val="FFFFFF"/>
                </a:solidFill>
              </a:rPr>
              <a:t>-</a:t>
            </a:r>
            <a:r>
              <a:rPr lang="en-GB" sz="2200" b="1" dirty="0">
                <a:solidFill>
                  <a:srgbClr val="FFFFFF"/>
                </a:solidFill>
              </a:rPr>
              <a:t> </a:t>
            </a:r>
            <a:r>
              <a:rPr lang="en-GB" sz="2200" dirty="0">
                <a:solidFill>
                  <a:srgbClr val="FFFFFF"/>
                </a:solidFill>
              </a:rPr>
              <a:t>declare exceptions that a method might throw - tells the compiler that the method may cause an exception, but does not handle it directly</a:t>
            </a:r>
          </a:p>
          <a:p>
            <a:r>
              <a:rPr lang="en-US" sz="2200" dirty="0">
                <a:solidFill>
                  <a:srgbClr val="FFFFFF"/>
                </a:solidFill>
              </a:rPr>
              <a:t>declared in the signature of a method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Can stack multiple exceptions with commas</a:t>
            </a:r>
          </a:p>
          <a:p>
            <a:endParaRPr lang="en-IN" sz="14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65964-CBB3-C561-7668-E3E95FCE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49" y="2226001"/>
            <a:ext cx="6210312" cy="31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6044-58E3-19C2-46AD-7805211B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77" y="232605"/>
            <a:ext cx="4697503" cy="924849"/>
          </a:xfrm>
        </p:spPr>
        <p:txBody>
          <a:bodyPr anchor="b">
            <a:normAutofit/>
          </a:bodyPr>
          <a:lstStyle/>
          <a:p>
            <a:r>
              <a:rPr lang="en-GB" sz="3200" dirty="0"/>
              <a:t>Variables in Java</a:t>
            </a:r>
            <a:endParaRPr lang="en-IN" sz="3200" dirty="0"/>
          </a:p>
        </p:txBody>
      </p:sp>
      <p:graphicFrame>
        <p:nvGraphicFramePr>
          <p:cNvPr id="30" name="Content Placeholder 8">
            <a:extLst>
              <a:ext uri="{FF2B5EF4-FFF2-40B4-BE49-F238E27FC236}">
                <a16:creationId xmlns:a16="http://schemas.microsoft.com/office/drawing/2014/main" id="{343FC7D7-1CAC-5E37-CAA1-D06058B49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994446"/>
              </p:ext>
            </p:extLst>
          </p:nvPr>
        </p:nvGraphicFramePr>
        <p:xfrm>
          <a:off x="614377" y="1349829"/>
          <a:ext cx="6602852" cy="5387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9CBBA07A-5AE2-E845-C3C1-AD16101B3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42" y="1157454"/>
            <a:ext cx="4674020" cy="39261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317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F74BA-86E5-6BA8-527E-1A083B95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600"/>
              <a:t>Custom Exceptions	</a:t>
            </a:r>
            <a:endParaRPr lang="en-IN" sz="46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DA5C-FE66-570A-2944-839AE422A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 dirty="0"/>
              <a:t>user-defined exception that extends the built-in Exception class</a:t>
            </a:r>
          </a:p>
          <a:p>
            <a:r>
              <a:rPr lang="en-GB" sz="2000" dirty="0"/>
              <a:t>allows to handle domain-specific errors more effectively by creating meaningful error messages</a:t>
            </a:r>
          </a:p>
          <a:p>
            <a:r>
              <a:rPr lang="en-GB" sz="2000" dirty="0"/>
              <a:t>Can be created by extending Exception or RuntimeException class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3E3C-17A1-6E81-8AC0-0C799B62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23365"/>
            <a:ext cx="6903720" cy="42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41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00195-836C-1D50-CE9B-178A3409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Collections</a:t>
            </a:r>
            <a:endParaRPr lang="en-IN" sz="540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9A64E-6C57-BEE8-CEE6-A06739F71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468112" cy="3547872"/>
          </a:xfrm>
        </p:spPr>
        <p:txBody>
          <a:bodyPr anchor="t">
            <a:normAutofit/>
          </a:bodyPr>
          <a:lstStyle/>
          <a:p>
            <a:r>
              <a:rPr lang="en-GB" sz="2300" dirty="0"/>
              <a:t>provides a set of classes and interfaces to store, manipulate, and process groups of objects efficiently</a:t>
            </a:r>
          </a:p>
          <a:p>
            <a:r>
              <a:rPr lang="en-GB" sz="2300" dirty="0"/>
              <a:t>Consists of the Collections interface and the Collections framework</a:t>
            </a:r>
          </a:p>
          <a:p>
            <a:endParaRPr lang="en-GB" sz="2200" dirty="0"/>
          </a:p>
          <a:p>
            <a:endParaRPr lang="en-IN" sz="2200" dirty="0"/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ABD7A258-32D2-9833-3266-BDE11EDD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5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A78CB-580D-F6B4-3E5A-ED361076A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74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376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4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01B73-5F9C-C6A3-9525-B41B793F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Collections Framework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0A784-9EE4-9FE4-4C8C-325F45A0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75" y="511628"/>
            <a:ext cx="8486898" cy="58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5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8EB47-151A-90E7-6FFA-831A2E53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List</a:t>
            </a:r>
            <a:endParaRPr lang="en-IN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040F-7EE2-6807-16D6-AA7E4BBD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061533" cy="3410712"/>
          </a:xfrm>
        </p:spPr>
        <p:txBody>
          <a:bodyPr anchor="t">
            <a:normAutofit/>
          </a:bodyPr>
          <a:lstStyle/>
          <a:p>
            <a:r>
              <a:rPr lang="en-GB" sz="2400" dirty="0"/>
              <a:t>ordered collection that allows duplicates</a:t>
            </a:r>
          </a:p>
          <a:p>
            <a:r>
              <a:rPr lang="en-GB" sz="2400" dirty="0"/>
              <a:t>Maintains Insertion Order → Elements are stored in the order they are inserted.</a:t>
            </a:r>
          </a:p>
          <a:p>
            <a:r>
              <a:rPr lang="en-US" sz="2400" dirty="0"/>
              <a:t>Supports index-based search</a:t>
            </a:r>
          </a:p>
          <a:p>
            <a:r>
              <a:rPr lang="en-US" sz="2400" dirty="0"/>
              <a:t>Elements can be easily inserted irrespective of position</a:t>
            </a:r>
          </a:p>
          <a:p>
            <a:endParaRPr lang="en-IN" sz="2000" dirty="0"/>
          </a:p>
        </p:txBody>
      </p:sp>
      <p:pic>
        <p:nvPicPr>
          <p:cNvPr id="4" name="Picture 2" descr="Lightbox">
            <a:extLst>
              <a:ext uri="{FF2B5EF4-FFF2-40B4-BE49-F238E27FC236}">
                <a16:creationId xmlns:a16="http://schemas.microsoft.com/office/drawing/2014/main" id="{3991E2CF-22EC-1F5A-5110-B163D6EF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1740" y="977319"/>
            <a:ext cx="5061534" cy="49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8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6309C-934C-5498-CB8C-76B35BC6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Set</a:t>
            </a:r>
            <a:endParaRPr lang="en-IN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4C69-FC4E-D20E-32EF-CC39AE9B1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/>
              <a:t>a collection that does not allow duplicate elements</a:t>
            </a:r>
          </a:p>
          <a:p>
            <a:r>
              <a:rPr lang="en-GB" sz="2200"/>
              <a:t>Allows null Values → But only one null element</a:t>
            </a:r>
          </a:p>
          <a:p>
            <a:r>
              <a:rPr lang="en-US" sz="2200"/>
              <a:t>Index-based search not supported</a:t>
            </a:r>
          </a:p>
          <a:p>
            <a:r>
              <a:rPr lang="en-US" sz="2200"/>
              <a:t>Not all implementation allows insertion order</a:t>
            </a:r>
          </a:p>
          <a:p>
            <a:pPr marL="0" indent="0">
              <a:buNone/>
            </a:pPr>
            <a:endParaRPr lang="en-IN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138A1-528A-8DDC-39E1-B7C2B53B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39" y="640080"/>
            <a:ext cx="468538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69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BA11E-C5A7-CB1E-B923-1C48BFFF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Queue</a:t>
            </a:r>
            <a:endParaRPr lang="en-IN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7DF6F-D7CA-B2AF-C582-A1FA4EB02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collection that follows the FIFO (First-In-First-Out) </a:t>
            </a:r>
          </a:p>
          <a:p>
            <a:r>
              <a:rPr lang="en-GB" sz="2200"/>
              <a:t>Elements are added at the rear and removed from the front</a:t>
            </a:r>
          </a:p>
          <a:p>
            <a:r>
              <a:rPr lang="en-GB" sz="2200"/>
              <a:t>Ideal for handling tasks, requests, and scheduling operations</a:t>
            </a:r>
            <a:endParaRPr lang="en-IN" sz="2200"/>
          </a:p>
        </p:txBody>
      </p:sp>
      <p:pic>
        <p:nvPicPr>
          <p:cNvPr id="4" name="Picture 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35F4C70-02B8-FDDB-6A4C-32A509C6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5396" y="640080"/>
            <a:ext cx="658152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96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32C6-3A85-F104-2721-FBABDB25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Map</a:t>
            </a:r>
            <a:endParaRPr lang="en-IN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FE49-A002-9AC8-A80B-DEBED3B0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Collection that stores data in key-value pairs</a:t>
            </a:r>
          </a:p>
          <a:p>
            <a:r>
              <a:rPr lang="en-GB" sz="2200" dirty="0"/>
              <a:t>each key is unique, while values can be duplicated</a:t>
            </a:r>
          </a:p>
          <a:p>
            <a:r>
              <a:rPr lang="en-US" sz="2200" dirty="0"/>
              <a:t>Does not implement collection interface</a:t>
            </a:r>
          </a:p>
          <a:p>
            <a:endParaRPr lang="en-GB" sz="2200" dirty="0"/>
          </a:p>
          <a:p>
            <a:endParaRPr lang="en-IN" sz="2200" dirty="0"/>
          </a:p>
        </p:txBody>
      </p:sp>
      <p:pic>
        <p:nvPicPr>
          <p:cNvPr id="4" name="Picture 2" descr="Lightbox">
            <a:extLst>
              <a:ext uri="{FF2B5EF4-FFF2-40B4-BE49-F238E27FC236}">
                <a16:creationId xmlns:a16="http://schemas.microsoft.com/office/drawing/2014/main" id="{205174D7-958C-8713-B922-EB5FC088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585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640C9-59CF-F44D-15E1-44F2DD3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List- ArrayList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2A21-55E1-63F5-E0E7-90160BAE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Dynamic Arrays</a:t>
            </a:r>
          </a:p>
          <a:p>
            <a:r>
              <a:rPr lang="en-US" dirty="0"/>
              <a:t>Size of an Arraylist is increased and decreased automatically</a:t>
            </a:r>
          </a:p>
          <a:p>
            <a:r>
              <a:rPr lang="en-US" dirty="0"/>
              <a:t>Non-Synchronous</a:t>
            </a:r>
          </a:p>
          <a:p>
            <a:r>
              <a:rPr lang="en-US" dirty="0"/>
              <a:t>ArrayList Methods</a:t>
            </a:r>
          </a:p>
          <a:p>
            <a:pPr marL="742950" lvl="1" indent="-285750">
              <a:buFontTx/>
              <a:buChar char="-"/>
            </a:pPr>
            <a:r>
              <a:rPr lang="en-IN" i="1" dirty="0"/>
              <a:t>add(index, element): Insert at position. </a:t>
            </a:r>
          </a:p>
          <a:p>
            <a:pPr marL="742950" lvl="1" indent="-285750">
              <a:buFontTx/>
              <a:buChar char="-"/>
            </a:pPr>
            <a:r>
              <a:rPr lang="en-IN" i="1" dirty="0"/>
              <a:t>add(element): Append at end. </a:t>
            </a:r>
          </a:p>
          <a:p>
            <a:pPr marL="742950" lvl="1" indent="-285750">
              <a:buFontTx/>
              <a:buChar char="-"/>
            </a:pPr>
            <a:r>
              <a:rPr lang="en-IN" i="1" dirty="0"/>
              <a:t>get(index): Retrieve element.</a:t>
            </a:r>
          </a:p>
          <a:p>
            <a:pPr marL="742950" lvl="1" indent="-285750">
              <a:buFontTx/>
              <a:buChar char="-"/>
            </a:pPr>
            <a:r>
              <a:rPr lang="en-IN" i="1" dirty="0"/>
              <a:t>set(index, element): Replace element.</a:t>
            </a:r>
          </a:p>
          <a:p>
            <a:pPr marL="742950" lvl="1" indent="-285750">
              <a:buFontTx/>
              <a:buChar char="-"/>
            </a:pPr>
            <a:r>
              <a:rPr lang="en-IN" i="1" dirty="0"/>
              <a:t>remove(index): Remove at index. </a:t>
            </a:r>
          </a:p>
          <a:p>
            <a:pPr marL="742950" lvl="1" indent="-285750">
              <a:buFontTx/>
              <a:buChar char="-"/>
            </a:pPr>
            <a:r>
              <a:rPr lang="en-IN" i="1" dirty="0" err="1"/>
              <a:t>indexOf</a:t>
            </a:r>
            <a:r>
              <a:rPr lang="en-IN" i="1" dirty="0"/>
              <a:t>(element): First index. </a:t>
            </a:r>
          </a:p>
          <a:p>
            <a:pPr marL="742950" lvl="1" indent="-285750">
              <a:buFontTx/>
              <a:buChar char="-"/>
            </a:pPr>
            <a:r>
              <a:rPr lang="en-IN" i="1" dirty="0" err="1"/>
              <a:t>lastIndexOf</a:t>
            </a:r>
            <a:r>
              <a:rPr lang="en-IN" i="1" dirty="0"/>
              <a:t>(element): Last index. </a:t>
            </a:r>
          </a:p>
          <a:p>
            <a:pPr marL="742950" lvl="1" indent="-285750">
              <a:buFontTx/>
              <a:buChar char="-"/>
            </a:pPr>
            <a:r>
              <a:rPr lang="en-IN" i="1" dirty="0" err="1"/>
              <a:t>subList</a:t>
            </a:r>
            <a:r>
              <a:rPr lang="en-IN" i="1" dirty="0"/>
              <a:t>(from, to): Portion of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97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59FF3-F4C5-DA41-0B6A-37A5505F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ArrayList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1B810-5B28-3FF7-1273-1323E95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085" y="429986"/>
            <a:ext cx="8283919" cy="59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0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41518-C9EA-B010-458B-04FC3FA0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Data Types</a:t>
            </a:r>
          </a:p>
        </p:txBody>
      </p:sp>
      <p:pic>
        <p:nvPicPr>
          <p:cNvPr id="5" name="Content Placeholder 4" descr="A diagram of data types&#10;&#10;AI-generated content may be incorrect.">
            <a:extLst>
              <a:ext uri="{FF2B5EF4-FFF2-40B4-BE49-F238E27FC236}">
                <a16:creationId xmlns:a16="http://schemas.microsoft.com/office/drawing/2014/main" id="{878FB985-89D4-3EA7-4EF3-AB8EA2363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333927"/>
            <a:ext cx="8423240" cy="60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72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FDA32-658A-C8B8-54C3-70FF5678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ArrayList</a:t>
            </a:r>
            <a:br>
              <a:rPr lang="en-GB" sz="5400" dirty="0"/>
            </a:br>
            <a:r>
              <a:rPr lang="en-GB" sz="5400" dirty="0"/>
              <a:t>Usage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83CD-2CE9-682D-36BC-70EBAA55A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b="1" dirty="0"/>
              <a:t>When to use: </a:t>
            </a:r>
            <a:r>
              <a:rPr lang="en-GB" sz="2200" dirty="0"/>
              <a:t>Use ArrayList when fast random access (get(index)) is required. </a:t>
            </a:r>
          </a:p>
          <a:p>
            <a:r>
              <a:rPr lang="en-GB" sz="2200" b="1" dirty="0"/>
              <a:t>Why:</a:t>
            </a:r>
            <a:r>
              <a:rPr lang="en-GB" sz="2200" dirty="0"/>
              <a:t> ArrayList stores elements in contiguous memory, making get(index) O(1) (constant time)</a:t>
            </a:r>
          </a:p>
          <a:p>
            <a:r>
              <a:rPr lang="en-GB" sz="2200" b="1" dirty="0"/>
              <a:t>When to avoid</a:t>
            </a:r>
            <a:r>
              <a:rPr lang="en-GB" sz="2200" dirty="0"/>
              <a:t>: insert or remove elements in the middle, as shifting occurs (O(n))</a:t>
            </a:r>
          </a:p>
        </p:txBody>
      </p:sp>
    </p:spTree>
    <p:extLst>
      <p:ext uri="{BB962C8B-B14F-4D97-AF65-F5344CB8AC3E}">
        <p14:creationId xmlns:p14="http://schemas.microsoft.com/office/powerpoint/2010/main" val="122838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6" name="Rectangle 2105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108" name="Freeform: Shape 2107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10" name="Freeform: Shape 2109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9F1F-A682-84FB-8ECB-6B51BDA6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List - Linked List</a:t>
            </a: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Lightbox">
            <a:extLst>
              <a:ext uri="{FF2B5EF4-FFF2-40B4-BE49-F238E27FC236}">
                <a16:creationId xmlns:a16="http://schemas.microsoft.com/office/drawing/2014/main" id="{F08CEBED-F699-2C52-F645-B78A7ACB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1189458"/>
            <a:ext cx="5135719" cy="13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C889143-DC41-0E74-906B-B35E50C1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4274189"/>
            <a:ext cx="5135719" cy="10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7" name="Content Placeholder 2">
            <a:extLst>
              <a:ext uri="{FF2B5EF4-FFF2-40B4-BE49-F238E27FC236}">
                <a16:creationId xmlns:a16="http://schemas.microsoft.com/office/drawing/2014/main" id="{A7429707-5829-95B0-3919-166ADCA3BD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8912" y="2512611"/>
          <a:ext cx="4832803" cy="366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3900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E7A49-0133-F41D-A03B-52024CF95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LinkedList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50570-09C1-FF9B-0CEB-B4BAF79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584" y="72487"/>
            <a:ext cx="8332187" cy="65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E7B00-F603-21C3-5B35-3B5C56A2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B6C5D-66C2-8794-7285-FA3CE2F8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F7A4-24EE-C8AD-CB2C-9DC326AA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LinkedList Usage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83B2EC78-631B-76E8-D3E8-3E082F87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734-E51F-3162-ACB6-0ED8F8DB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b="1" dirty="0"/>
              <a:t>When to use: </a:t>
            </a:r>
            <a:r>
              <a:rPr lang="en-GB" sz="2200" dirty="0"/>
              <a:t>Frequent insertions &amp; deletions (addFirst(), removeLast()).</a:t>
            </a:r>
          </a:p>
          <a:p>
            <a:r>
              <a:rPr lang="en-GB" sz="2200" b="1" dirty="0"/>
              <a:t>Why:</a:t>
            </a:r>
            <a:r>
              <a:rPr lang="en-GB" sz="2200" dirty="0"/>
              <a:t> Uses a doubly linked list, making add/remove operations O(1) (constant time))</a:t>
            </a:r>
          </a:p>
          <a:p>
            <a:r>
              <a:rPr lang="en-GB" sz="2200" b="1" dirty="0"/>
              <a:t>When to avoid</a:t>
            </a:r>
            <a:r>
              <a:rPr lang="en-GB" sz="2200" dirty="0"/>
              <a:t>: When you need random access (get(index) is O(n)).</a:t>
            </a:r>
          </a:p>
        </p:txBody>
      </p:sp>
    </p:spTree>
    <p:extLst>
      <p:ext uri="{BB962C8B-B14F-4D97-AF65-F5344CB8AC3E}">
        <p14:creationId xmlns:p14="http://schemas.microsoft.com/office/powerpoint/2010/main" val="563086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58AC-30CA-C410-EAAA-438765F4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List - Vector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6D368A-5EC9-0A3C-9EB9-75B060AD1B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336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3A18E-A2E2-8D44-BC71-3FCEF582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Vector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971F6-A906-82E5-1E3F-8013CAE4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84" y="228600"/>
            <a:ext cx="8365224" cy="64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0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9D49D-0DA6-133F-720C-ABB801E4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985902-D9D2-8482-B2A1-59F5B7C61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C8D38-97A7-FBF0-775A-6D93E1D9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Vector Usage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9F86E28-23DE-1934-F1FD-7F686B928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0E57-ED72-BD42-ADBF-7ED502E82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b="1" dirty="0"/>
              <a:t>When to use: </a:t>
            </a:r>
            <a:r>
              <a:rPr lang="en-GB" sz="2200" dirty="0"/>
              <a:t>Multi-threaded applications requiring synchronization.</a:t>
            </a:r>
          </a:p>
          <a:p>
            <a:r>
              <a:rPr lang="en-GB" sz="2200" b="1" dirty="0"/>
              <a:t>Why:</a:t>
            </a:r>
            <a:r>
              <a:rPr lang="en-GB" sz="2200" dirty="0"/>
              <a:t> Vector is synchronized, meaning multiple threads can safely modify it.</a:t>
            </a:r>
          </a:p>
          <a:p>
            <a:r>
              <a:rPr lang="en-GB" sz="2200" b="1" dirty="0"/>
              <a:t>When to avoid</a:t>
            </a:r>
            <a:r>
              <a:rPr lang="en-GB" sz="2200" dirty="0"/>
              <a:t>: If you don't need thread safety (use ArrayList, it's faster).</a:t>
            </a:r>
          </a:p>
        </p:txBody>
      </p:sp>
    </p:spTree>
    <p:extLst>
      <p:ext uri="{BB962C8B-B14F-4D97-AF65-F5344CB8AC3E}">
        <p14:creationId xmlns:p14="http://schemas.microsoft.com/office/powerpoint/2010/main" val="251247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5366-4B52-BC98-E12D-3881C061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List -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1FB6E3-C9E4-64C7-6970-E804BC571C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102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59F9D-3F43-B202-435B-90EB28F3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Stack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4CB1B-24C4-CBE6-7238-D43FDBE77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63" y="1675227"/>
            <a:ext cx="104004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2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876F5-15FD-3D47-189D-59A9C9D3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659E1F-C010-B050-895A-3DB6F0EC8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60B42-D969-EEBF-31D7-48FC5393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/>
              <a:t>Stack Usage</a:t>
            </a:r>
            <a:endParaRPr lang="en-IN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25B032B-1A90-5984-8295-9ED28E0D9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E3BF-F2DA-C176-C328-76C156E1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b="1" dirty="0"/>
              <a:t>When to use: </a:t>
            </a:r>
            <a:r>
              <a:rPr lang="en-GB" sz="2200" dirty="0"/>
              <a:t>Use cases involving undo/redo functionalities</a:t>
            </a:r>
          </a:p>
          <a:p>
            <a:r>
              <a:rPr lang="en-GB" sz="2200" b="1" dirty="0"/>
              <a:t>Undo/Redo Functionality </a:t>
            </a:r>
            <a:r>
              <a:rPr lang="en-GB" sz="2200" dirty="0"/>
              <a:t>→ Used in applications like word processors, Photoshop, and IDEs to track previous actions. </a:t>
            </a:r>
          </a:p>
          <a:p>
            <a:r>
              <a:rPr lang="en-GB" sz="2200" b="1" dirty="0"/>
              <a:t>Expression Evaluation </a:t>
            </a:r>
            <a:r>
              <a:rPr lang="en-GB" sz="2200" dirty="0"/>
              <a:t>→ Handles mathematical calculations ((a + b) * c) and postfix notation. </a:t>
            </a:r>
          </a:p>
          <a:p>
            <a:r>
              <a:rPr lang="en-GB" sz="2200" b="1" dirty="0"/>
              <a:t>Browser History </a:t>
            </a:r>
            <a:r>
              <a:rPr lang="en-GB" sz="2200" dirty="0"/>
              <a:t>→ Tracks visited pages, allowing users to go back to the last viewed page (Ctrl + Z functionality). </a:t>
            </a:r>
          </a:p>
          <a:p>
            <a:r>
              <a:rPr lang="en-GB" sz="2200" b="1" dirty="0"/>
              <a:t>When to avoid : </a:t>
            </a:r>
            <a:r>
              <a:rPr lang="en-GB" sz="2200" dirty="0"/>
              <a:t>Wherever you can use a List class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383058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 Primitive Data Types in Java">
            <a:extLst>
              <a:ext uri="{FF2B5EF4-FFF2-40B4-BE49-F238E27FC236}">
                <a16:creationId xmlns:a16="http://schemas.microsoft.com/office/drawing/2014/main" id="{18EB8221-8450-93CA-5739-B7582BF244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>
            <a:fillRect/>
          </a:stretch>
        </p:blipFill>
        <p:spPr bwMode="auto">
          <a:xfrm>
            <a:off x="391887" y="222203"/>
            <a:ext cx="11538856" cy="648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299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E5340-F450-2BE2-C015-06FED31A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GB" sz="4100"/>
              <a:t>Comparing the List Classes</a:t>
            </a:r>
            <a:endParaRPr lang="en-IN" sz="41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35E7B-096D-3355-B709-050A1F52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400915"/>
            <a:ext cx="10917936" cy="37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7826-3BC6-77BB-605B-1B781768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GB" sz="4100"/>
              <a:t>Comparing the List Classes</a:t>
            </a:r>
            <a:endParaRPr lang="en-IN" sz="41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13EF3-9205-A6C8-414C-8AF307C4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45" y="2171683"/>
            <a:ext cx="8675110" cy="42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81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0FC21-07F5-366E-8140-5D15A4AA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HashSet</a:t>
            </a:r>
            <a:endParaRPr lang="en-IN" sz="540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et&#10;&#10;AI-generated content may be incorrect.">
            <a:extLst>
              <a:ext uri="{FF2B5EF4-FFF2-40B4-BE49-F238E27FC236}">
                <a16:creationId xmlns:a16="http://schemas.microsoft.com/office/drawing/2014/main" id="{C8495036-F44F-CF93-EE7B-F096FFB7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72951"/>
            <a:ext cx="5458968" cy="3712098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47A1B0D8-8ADB-0D10-4661-44AAFC663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469326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478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51044-24AC-CB7F-879C-1CAD327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HashSet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FB8FE-7B33-E80A-05E7-255DA20A3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569523"/>
            <a:ext cx="7722981" cy="5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630C-20A6-1E50-FFE0-352752D3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Handling Collisions in HashSet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2FF3-0AD4-FBFD-2D6C-78814670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n-GB" sz="1800"/>
              <a:t>Chaining - give room for more elements with same Hashcode by implementing each bucket as a linked list, or as an array.</a:t>
            </a:r>
          </a:p>
          <a:p>
            <a:r>
              <a:rPr lang="en-GB" sz="1800"/>
              <a:t>Linear Probing – Find the next bucket to insert the duplicate data</a:t>
            </a:r>
            <a:endParaRPr lang="en-IN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5E470-923A-FCE0-D4D1-E468E286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51" y="433384"/>
            <a:ext cx="4525593" cy="60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76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70B38-CEA6-817F-E931-9E82C75D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LinkedHashSet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F354F-7BE2-47E6-C2C1-8CE56E971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51507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0535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8699-AA38-D387-13AC-5C233F66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GB" dirty="0" err="1"/>
              <a:t>TreeSet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F9DE-74EA-A7BF-85AB-A06853B8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GB" dirty="0"/>
              <a:t>Sorted Order -  Stores elements in natural ascending order (1, 2, 3... or A, B, C...)</a:t>
            </a:r>
          </a:p>
          <a:p>
            <a:r>
              <a:rPr lang="en-GB" dirty="0"/>
              <a:t>No Duplicates Allowed → Ensures uniqueness of elements</a:t>
            </a:r>
          </a:p>
          <a:p>
            <a:r>
              <a:rPr lang="en-GB" dirty="0"/>
              <a:t>balanced binary search tree  - ensuring logarithmic time (O(log n)) for operations.</a:t>
            </a:r>
          </a:p>
          <a:p>
            <a:r>
              <a:rPr lang="en-GB" dirty="0"/>
              <a:t>Provides methods for range-based queries (higher(), lower(), </a:t>
            </a:r>
            <a:r>
              <a:rPr lang="en-GB" dirty="0" err="1"/>
              <a:t>subSet</a:t>
            </a:r>
            <a:r>
              <a:rPr lang="en-GB" dirty="0"/>
              <a:t>())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594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F1426-BBE1-189A-78CC-F1ECD2D0E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TreeSet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D6B26-0E9D-F351-C86A-99A2B976D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676" y="199263"/>
            <a:ext cx="7467600" cy="64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3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C5984-3F66-0D35-9BD6-209E1B4A5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2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4D2207-AA67-DAD1-D42E-7A07328C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3002C-33F4-BD08-40D6-CC69BC0B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3657600" cy="1294374"/>
          </a:xfrm>
        </p:spPr>
        <p:txBody>
          <a:bodyPr>
            <a:normAutofit/>
          </a:bodyPr>
          <a:lstStyle/>
          <a:p>
            <a:r>
              <a:rPr lang="en-GB"/>
              <a:t>HashMap</a:t>
            </a: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C7DC7-A129-AFC8-5C50-08FF33F82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026773"/>
              </p:ext>
            </p:extLst>
          </p:nvPr>
        </p:nvGraphicFramePr>
        <p:xfrm>
          <a:off x="5013849" y="548637"/>
          <a:ext cx="6561437" cy="5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64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A1501-4CFA-3FBB-B682-6D54FA82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Casting in Java</a:t>
            </a:r>
          </a:p>
        </p:txBody>
      </p:sp>
      <p:pic>
        <p:nvPicPr>
          <p:cNvPr id="5" name="Content Placeholder 4" descr="A diagram of a type of casting&#10;&#10;AI-generated content may be incorrect.">
            <a:extLst>
              <a:ext uri="{FF2B5EF4-FFF2-40B4-BE49-F238E27FC236}">
                <a16:creationId xmlns:a16="http://schemas.microsoft.com/office/drawing/2014/main" id="{357BD869-4E71-76F3-51C9-FA86998FD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" b="-3"/>
          <a:stretch>
            <a:fillRect/>
          </a:stretch>
        </p:blipFill>
        <p:spPr>
          <a:xfrm>
            <a:off x="4038600" y="1004091"/>
            <a:ext cx="7188199" cy="48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7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690D6-FB3F-78A6-F137-8092590F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HashMap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8DE1E-AD82-9AD9-45E3-3DAA2E17D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550" y="783880"/>
            <a:ext cx="8605333" cy="51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8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EB389-483E-4705-E25B-81689C51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LinkedHashMap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E4F69A-1547-7EF9-089C-23EB28255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59890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146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A2127-72E8-0588-7484-88160336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LinkedHashMap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67F3C-090C-4B2A-CC1A-8951D50DC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743839"/>
            <a:ext cx="7678267" cy="53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5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8D8F4-C0FE-AD76-7A2C-9B6E6AE0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TreeMap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3F216-9E3F-6CDF-21C3-40973FE88A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21992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0617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FBA05-E90E-D2E4-6D64-650F7272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TreeMap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6ED94-96E4-20E4-2959-69FC38562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678" y="251924"/>
            <a:ext cx="7562293" cy="63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5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C3FFC67-FC90-4EE4-D51A-E4393BAA7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63" b="1"/>
          <a:stretch>
            <a:fillRect/>
          </a:stretch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2C85F1-A25E-ACF0-F435-AF8D6EFB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35585" y="871147"/>
            <a:ext cx="0" cy="5114714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97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7DDC-E085-A080-016A-62A6CFA7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HashTable</a:t>
            </a:r>
            <a:endParaRPr lang="en-IN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F76E9B1-CB3F-A81B-55D8-F82BB3C22D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896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A1D53-BCA1-3C52-2B90-6EFA1F1E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HashTable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9B1A9-B1D5-A3DC-FF3F-3B8EE4AC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880" y="1415144"/>
            <a:ext cx="8987100" cy="478563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77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AF8BB7-C96A-0FE1-F1E4-E8D7314DF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74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E69DF-3471-49C8-8594-E47638AF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Iterator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DDB612-C4F7-2511-36FE-F72C4012C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3385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33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06148-31CA-DB29-DF74-ADD441D3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Java Expressions</a:t>
            </a:r>
            <a:endParaRPr lang="en-IN" sz="3600">
              <a:solidFill>
                <a:schemeClr val="tx2"/>
              </a:solidFill>
            </a:endParaRP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C7608E51-3AEC-BC92-8544-2E0CB3E3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AFF0A7-3F7D-E8F1-280F-1D6DC8DAE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239" y="1793846"/>
            <a:ext cx="6258125" cy="4846440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a combination of variables, constants, operators, and method calls that evaluates to a single value</a:t>
            </a:r>
          </a:p>
          <a:p>
            <a:r>
              <a:rPr lang="en-GB" sz="2000" dirty="0">
                <a:solidFill>
                  <a:schemeClr val="tx2"/>
                </a:solidFill>
              </a:rPr>
              <a:t>Expressions are the building blocks of Java programs</a:t>
            </a:r>
          </a:p>
          <a:p>
            <a:r>
              <a:rPr lang="en-GB" sz="2000" dirty="0">
                <a:solidFill>
                  <a:schemeClr val="tx2"/>
                </a:solidFill>
              </a:rPr>
              <a:t>Components of an Expression:</a:t>
            </a:r>
          </a:p>
          <a:p>
            <a:pPr lvl="1"/>
            <a:r>
              <a:rPr lang="en-IN" sz="2000" b="1" dirty="0">
                <a:solidFill>
                  <a:schemeClr val="tx2"/>
                </a:solidFill>
              </a:rPr>
              <a:t>Operands</a:t>
            </a:r>
            <a:r>
              <a:rPr lang="en-IN" sz="2000" dirty="0">
                <a:solidFill>
                  <a:schemeClr val="tx2"/>
                </a:solidFill>
              </a:rPr>
              <a:t> - values or variables (e.g., 5, x)</a:t>
            </a:r>
          </a:p>
          <a:p>
            <a:pPr lvl="1"/>
            <a:r>
              <a:rPr lang="en-GB" sz="2000" b="1" dirty="0">
                <a:solidFill>
                  <a:schemeClr val="tx2"/>
                </a:solidFill>
              </a:rPr>
              <a:t>Operators </a:t>
            </a:r>
            <a:r>
              <a:rPr lang="en-GB" sz="2000" dirty="0">
                <a:solidFill>
                  <a:schemeClr val="tx2"/>
                </a:solidFill>
              </a:rPr>
              <a:t>- symbols that perform operations (e.g., +, -, *)</a:t>
            </a:r>
          </a:p>
          <a:p>
            <a:pPr lvl="1"/>
            <a:r>
              <a:rPr lang="en-GB" sz="2000" b="1" dirty="0">
                <a:solidFill>
                  <a:schemeClr val="tx2"/>
                </a:solidFill>
              </a:rPr>
              <a:t>Result</a:t>
            </a:r>
            <a:r>
              <a:rPr lang="en-GB" sz="2000" dirty="0">
                <a:solidFill>
                  <a:schemeClr val="tx2"/>
                </a:solidFill>
              </a:rPr>
              <a:t> - the evaluated value of the expression</a:t>
            </a:r>
          </a:p>
          <a:p>
            <a:r>
              <a:rPr lang="en-GB" sz="2000" dirty="0">
                <a:solidFill>
                  <a:schemeClr val="tx2"/>
                </a:solidFill>
              </a:rPr>
              <a:t>Example: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int a = 10;   // simple assignment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a += 5;       // compound assignment</a:t>
            </a:r>
          </a:p>
          <a:p>
            <a:endParaRPr lang="en-GB" sz="2000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38584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2AB30-F53C-416F-B102-65B584B1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Iterator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186F3-761B-7CC7-18D8-C935E5EA0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7572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78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25634-C11E-FD3B-3C07-BB452390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856" y="548640"/>
            <a:ext cx="9162288" cy="1132258"/>
          </a:xfrm>
        </p:spPr>
        <p:txBody>
          <a:bodyPr>
            <a:normAutofit/>
          </a:bodyPr>
          <a:lstStyle/>
          <a:p>
            <a:r>
              <a:rPr lang="en-GB"/>
              <a:t>ListIterator</a:t>
            </a:r>
            <a:endParaRPr lang="en-IN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85F60F-1A28-4446-18F9-81B7A2C6A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272620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3208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256C9-B0BF-CD0A-8313-BB310BA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ListIterator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893CA-E966-B565-7493-0F27A9D3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785" y="1588141"/>
            <a:ext cx="9198429" cy="4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6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AB506-214D-AD6A-74A0-7A9ECFD5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3" y="34290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Comparable Interface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F757C4-809F-A5AC-EACC-9382BC43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5091467" cy="4096512"/>
          </a:xfrm>
        </p:spPr>
        <p:txBody>
          <a:bodyPr>
            <a:normAutofit/>
          </a:bodyPr>
          <a:lstStyle/>
          <a:p>
            <a:r>
              <a:rPr lang="en-GB" sz="2400" dirty="0"/>
              <a:t>interface in Java is used for natural ordering of objects</a:t>
            </a:r>
          </a:p>
          <a:p>
            <a:r>
              <a:rPr lang="en-GB" sz="2400" dirty="0"/>
              <a:t>comparison based on a single attribute</a:t>
            </a:r>
          </a:p>
          <a:p>
            <a:r>
              <a:rPr lang="en-GB" sz="2400" dirty="0"/>
              <a:t>Only one sorting logic per class</a:t>
            </a:r>
          </a:p>
          <a:p>
            <a:r>
              <a:rPr lang="en-GB" sz="2400" dirty="0"/>
              <a:t>Works with Collections.sort() and Arrays.sort()</a:t>
            </a:r>
            <a:endParaRPr lang="en-IN" sz="2400" dirty="0"/>
          </a:p>
        </p:txBody>
      </p:sp>
      <p:pic>
        <p:nvPicPr>
          <p:cNvPr id="12" name="Picture 11" descr="Colorful math learning objects">
            <a:extLst>
              <a:ext uri="{FF2B5EF4-FFF2-40B4-BE49-F238E27FC236}">
                <a16:creationId xmlns:a16="http://schemas.microsoft.com/office/drawing/2014/main" id="{E976341C-7F6A-FC21-E05E-1059227A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1" r="21555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925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092C-73DD-D9E7-602A-61698C9E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Comparator Interface</a:t>
            </a:r>
            <a:endParaRPr lang="en-IN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AF111B-13D9-8039-A5AF-5DF6A4E1E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163863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746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593AB-DAB7-0399-039C-CCBC6931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909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D04D4-A2BA-D4F9-371C-57578EA3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1" y="137160"/>
            <a:ext cx="5538872" cy="1103811"/>
          </a:xfrm>
        </p:spPr>
        <p:txBody>
          <a:bodyPr anchor="b">
            <a:normAutofit/>
          </a:bodyPr>
          <a:lstStyle/>
          <a:p>
            <a:r>
              <a:rPr lang="en-GB" dirty="0"/>
              <a:t>Threads in Java</a:t>
            </a:r>
            <a:endParaRPr lang="en-IN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A6537B2-A054-8ED0-7145-40A949EB9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365518"/>
              </p:ext>
            </p:extLst>
          </p:nvPr>
        </p:nvGraphicFramePr>
        <p:xfrm>
          <a:off x="76201" y="1578429"/>
          <a:ext cx="6879770" cy="4730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diagram of process and process&#10;&#10;AI-generated content may be incorrect.">
            <a:extLst>
              <a:ext uri="{FF2B5EF4-FFF2-40B4-BE49-F238E27FC236}">
                <a16:creationId xmlns:a16="http://schemas.microsoft.com/office/drawing/2014/main" id="{9DCCBDBB-AFC2-0CCC-3825-8A9AB1119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95" y="833120"/>
            <a:ext cx="5024404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972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76582-0DF9-89D2-3375-34990FD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Thread Lifecycle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58368 w 3291840"/>
              <a:gd name="csY1" fmla="*/ 0 h 18288"/>
              <a:gd name="csX2" fmla="*/ 1283818 w 3291840"/>
              <a:gd name="csY2" fmla="*/ 0 h 18288"/>
              <a:gd name="csX3" fmla="*/ 1909267 w 3291840"/>
              <a:gd name="csY3" fmla="*/ 0 h 18288"/>
              <a:gd name="csX4" fmla="*/ 2633472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633472 w 3291840"/>
              <a:gd name="csY7" fmla="*/ 18288 h 18288"/>
              <a:gd name="csX8" fmla="*/ 2073859 w 3291840"/>
              <a:gd name="csY8" fmla="*/ 18288 h 18288"/>
              <a:gd name="csX9" fmla="*/ 1448410 w 3291840"/>
              <a:gd name="csY9" fmla="*/ 18288 h 18288"/>
              <a:gd name="csX10" fmla="*/ 822960 w 3291840"/>
              <a:gd name="csY10" fmla="*/ 18288 h 18288"/>
              <a:gd name="csX11" fmla="*/ 0 w 3291840"/>
              <a:gd name="csY11" fmla="*/ 18288 h 18288"/>
              <a:gd name="csX12" fmla="*/ 0 w 329184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1AC55F-EEF6-F38A-DBB2-0ED37DB4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5" y="1581586"/>
            <a:ext cx="3122364" cy="46777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470EC7-DE28-FA60-9658-486E7982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4614" y="2024744"/>
            <a:ext cx="8016690" cy="40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40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78A01-D898-9DC7-7F63-4C029837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Thread vs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E3B71-185A-5AD8-D587-D37E3488D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7128" y="508359"/>
            <a:ext cx="8056346" cy="58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9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DB5BD-A0A9-3AB2-4BFB-FBD38F20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914" y="480060"/>
            <a:ext cx="9339943" cy="58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1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5952</Words>
  <Application>Microsoft Office PowerPoint</Application>
  <PresentationFormat>Widescreen</PresentationFormat>
  <Paragraphs>871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170</vt:i4>
      </vt:variant>
    </vt:vector>
  </HeadingPairs>
  <TitlesOfParts>
    <vt:vector size="183" baseType="lpstr">
      <vt:lpstr>Aptos</vt:lpstr>
      <vt:lpstr>Aptos Display</vt:lpstr>
      <vt:lpstr>Aptos Narrow</vt:lpstr>
      <vt:lpstr>Arial</vt:lpstr>
      <vt:lpstr>Arial Unicode MS</vt:lpstr>
      <vt:lpstr>Calibri</vt:lpstr>
      <vt:lpstr>Google Sans</vt:lpstr>
      <vt:lpstr>Helios</vt:lpstr>
      <vt:lpstr>Klein Bold</vt:lpstr>
      <vt:lpstr>Neue Haas Grotesk Text Pro</vt:lpstr>
      <vt:lpstr>Nunito</vt:lpstr>
      <vt:lpstr>Office Theme</vt:lpstr>
      <vt:lpstr>1_Office Theme</vt:lpstr>
      <vt:lpstr> </vt:lpstr>
      <vt:lpstr>Introduction</vt:lpstr>
      <vt:lpstr>How Java works</vt:lpstr>
      <vt:lpstr>JDK, JRE &amp; JVM</vt:lpstr>
      <vt:lpstr>Variables in Java</vt:lpstr>
      <vt:lpstr>Java Data Types</vt:lpstr>
      <vt:lpstr>PowerPoint Presentation</vt:lpstr>
      <vt:lpstr>Type Casting in Java</vt:lpstr>
      <vt:lpstr>Java Expressions</vt:lpstr>
      <vt:lpstr>Operators in Java</vt:lpstr>
      <vt:lpstr>Conditional Statements in Java</vt:lpstr>
      <vt:lpstr>Conditional Statements – if statement</vt:lpstr>
      <vt:lpstr>Conditional Statements – if – else statement</vt:lpstr>
      <vt:lpstr>Conditional Statements – if – else ladder</vt:lpstr>
      <vt:lpstr>Conditional Statements  - switch statement</vt:lpstr>
      <vt:lpstr>Looping statements in Java</vt:lpstr>
      <vt:lpstr>Looping Statements – For Loop</vt:lpstr>
      <vt:lpstr>Looping Statements – while Loop</vt:lpstr>
      <vt:lpstr>Looping Statements – do- while Loop</vt:lpstr>
      <vt:lpstr>Looping Statements – Enhanced For Loop</vt:lpstr>
      <vt:lpstr>Controlling Loop Execution  - Break and Continue</vt:lpstr>
      <vt:lpstr>PowerPoint Presentation</vt:lpstr>
      <vt:lpstr>Object Oriented Programming Principles</vt:lpstr>
      <vt:lpstr>Inheritance</vt:lpstr>
      <vt:lpstr>Single Inheritance</vt:lpstr>
      <vt:lpstr>Multi Level Inheritance</vt:lpstr>
      <vt:lpstr>Hierarchical Inheritance</vt:lpstr>
      <vt:lpstr>Super Keyword</vt:lpstr>
      <vt:lpstr>Polymorphism</vt:lpstr>
      <vt:lpstr>Compile Time Polymorphism - Overloading</vt:lpstr>
      <vt:lpstr>Runtime Polymorphism - Overriding</vt:lpstr>
      <vt:lpstr>Abstraction – Abstract Classes and Methods</vt:lpstr>
      <vt:lpstr>Interfaces</vt:lpstr>
      <vt:lpstr>PowerPoint Presentation</vt:lpstr>
      <vt:lpstr>Encapsulation</vt:lpstr>
      <vt:lpstr>PowerPoint Presentation</vt:lpstr>
      <vt:lpstr>Static keyword</vt:lpstr>
      <vt:lpstr>this keyword</vt:lpstr>
      <vt:lpstr>final Keyword </vt:lpstr>
      <vt:lpstr>Strings</vt:lpstr>
      <vt:lpstr>PowerPoint Presentation</vt:lpstr>
      <vt:lpstr>PowerPoint Presentation</vt:lpstr>
      <vt:lpstr>PowerPoint Presentation</vt:lpstr>
      <vt:lpstr>String Builder &amp; String Buffer</vt:lpstr>
      <vt:lpstr>Arrays</vt:lpstr>
      <vt:lpstr>Arrays (contd.)</vt:lpstr>
      <vt:lpstr>Exceptions -Try Catch Finally</vt:lpstr>
      <vt:lpstr>Types of Exceptions</vt:lpstr>
      <vt:lpstr>throw and throws keyword</vt:lpstr>
      <vt:lpstr>Custom Exceptions </vt:lpstr>
      <vt:lpstr>Collections</vt:lpstr>
      <vt:lpstr>PowerPoint Presentation</vt:lpstr>
      <vt:lpstr>Collections Framework in Java</vt:lpstr>
      <vt:lpstr>List</vt:lpstr>
      <vt:lpstr>Set</vt:lpstr>
      <vt:lpstr>Queue</vt:lpstr>
      <vt:lpstr>Map</vt:lpstr>
      <vt:lpstr>List- ArrayList</vt:lpstr>
      <vt:lpstr>ArrayList methods</vt:lpstr>
      <vt:lpstr>ArrayList Usage</vt:lpstr>
      <vt:lpstr>List - Linked List</vt:lpstr>
      <vt:lpstr>LinkedList methods</vt:lpstr>
      <vt:lpstr>LinkedList Usage</vt:lpstr>
      <vt:lpstr>List - Vector</vt:lpstr>
      <vt:lpstr>Vector methods</vt:lpstr>
      <vt:lpstr>Vector Usage</vt:lpstr>
      <vt:lpstr>List - Stack</vt:lpstr>
      <vt:lpstr>Stack Methods</vt:lpstr>
      <vt:lpstr>Stack Usage</vt:lpstr>
      <vt:lpstr>Comparing the List Classes</vt:lpstr>
      <vt:lpstr>Comparing the List Classes</vt:lpstr>
      <vt:lpstr>HashSet</vt:lpstr>
      <vt:lpstr>HashSet Methods</vt:lpstr>
      <vt:lpstr>Handling Collisions in HashSet</vt:lpstr>
      <vt:lpstr>LinkedHashSet</vt:lpstr>
      <vt:lpstr>TreeSet</vt:lpstr>
      <vt:lpstr>TreeSet Methods</vt:lpstr>
      <vt:lpstr>PowerPoint Presentation</vt:lpstr>
      <vt:lpstr>HashMap</vt:lpstr>
      <vt:lpstr>HashMap Methods</vt:lpstr>
      <vt:lpstr>LinkedHashMap</vt:lpstr>
      <vt:lpstr>LinkedHashMap Methods</vt:lpstr>
      <vt:lpstr>TreeMap</vt:lpstr>
      <vt:lpstr>TreeMap Methods</vt:lpstr>
      <vt:lpstr>PowerPoint Presentation</vt:lpstr>
      <vt:lpstr>HashTable</vt:lpstr>
      <vt:lpstr>HashTable Methods</vt:lpstr>
      <vt:lpstr>PowerPoint Presentation</vt:lpstr>
      <vt:lpstr>Iterator</vt:lpstr>
      <vt:lpstr>Iterator Methods</vt:lpstr>
      <vt:lpstr>ListIterator</vt:lpstr>
      <vt:lpstr>ListIterator Methods</vt:lpstr>
      <vt:lpstr>Comparable Interface</vt:lpstr>
      <vt:lpstr>Comparator Interface</vt:lpstr>
      <vt:lpstr>PowerPoint Presentation</vt:lpstr>
      <vt:lpstr>Threads in Java</vt:lpstr>
      <vt:lpstr>Thread Lifecycle</vt:lpstr>
      <vt:lpstr>Thread vs Process</vt:lpstr>
      <vt:lpstr>PowerPoint Presentation</vt:lpstr>
      <vt:lpstr>Threads Implementation</vt:lpstr>
      <vt:lpstr>File Handling </vt:lpstr>
      <vt:lpstr>FileReader and FileWriter</vt:lpstr>
      <vt:lpstr>FileReader Methods</vt:lpstr>
      <vt:lpstr>FileWriter Methods</vt:lpstr>
      <vt:lpstr>BufferedReader and BufferedWriter</vt:lpstr>
      <vt:lpstr>BufferedReader Methods</vt:lpstr>
      <vt:lpstr>BufferedWriter Methods</vt:lpstr>
      <vt:lpstr>The File Class </vt:lpstr>
      <vt:lpstr>File Class Methods</vt:lpstr>
      <vt:lpstr>FileInputStream &amp; FileOutputStream </vt:lpstr>
      <vt:lpstr>FileInputStream Methods</vt:lpstr>
      <vt:lpstr>FileOutputStream Methods</vt:lpstr>
      <vt:lpstr>PowerPoint Presentation</vt:lpstr>
      <vt:lpstr>Java Data Base Connectivity (JDBC)</vt:lpstr>
      <vt:lpstr>JDBC Architecture</vt:lpstr>
      <vt:lpstr>Two Tier vs Three Tier Architecture</vt:lpstr>
      <vt:lpstr>Types of JDBC Drivers</vt:lpstr>
      <vt:lpstr>JDBC Classes and interfaces</vt:lpstr>
      <vt:lpstr>JDBC Statements –Statement Interface</vt:lpstr>
      <vt:lpstr> Prepared Statement</vt:lpstr>
      <vt:lpstr>Callable Statement</vt:lpstr>
      <vt:lpstr>PowerPoint Presentation</vt:lpstr>
      <vt:lpstr>JDBC Transactions</vt:lpstr>
      <vt:lpstr>Java 8 Features</vt:lpstr>
      <vt:lpstr>PowerPoint Presentation</vt:lpstr>
      <vt:lpstr>Functional Interfaces</vt:lpstr>
      <vt:lpstr>Built-in Functional Interfaces in Java</vt:lpstr>
      <vt:lpstr>Types of Functional Interfaces - Consumer</vt:lpstr>
      <vt:lpstr>Types of Functional Interfaces - Predicate</vt:lpstr>
      <vt:lpstr>Types of Functional Interfaces - Function</vt:lpstr>
      <vt:lpstr>Types of Functional Interfaces - Supplier</vt:lpstr>
      <vt:lpstr>Lambda Expressions</vt:lpstr>
      <vt:lpstr>Types of Lambda Expressions</vt:lpstr>
      <vt:lpstr>Streams in Java</vt:lpstr>
      <vt:lpstr>Types of Operations in Streams</vt:lpstr>
      <vt:lpstr>Stream methods – Intermediate Operations</vt:lpstr>
      <vt:lpstr>Streams filter() method</vt:lpstr>
      <vt:lpstr>Streams map method</vt:lpstr>
      <vt:lpstr>Streams Terminal Methods</vt:lpstr>
      <vt:lpstr>Stream methods – Terminal Operations</vt:lpstr>
      <vt:lpstr>Streams collect() method</vt:lpstr>
      <vt:lpstr>Streams reduce() method</vt:lpstr>
      <vt:lpstr>Streams forEach() Method</vt:lpstr>
      <vt:lpstr>Optional Classes</vt:lpstr>
      <vt:lpstr>Optional Class Methods - Creation</vt:lpstr>
      <vt:lpstr>Optional Class Methods – Value Presence</vt:lpstr>
      <vt:lpstr>Optional Class Methods – Value Fetch</vt:lpstr>
      <vt:lpstr>Optional Class Methods – Transform</vt:lpstr>
      <vt:lpstr>Generics in Java</vt:lpstr>
      <vt:lpstr>How Generics work</vt:lpstr>
      <vt:lpstr>Generics Implementation – Generics Classes</vt:lpstr>
      <vt:lpstr>Generic Classes with Multiple Parameters</vt:lpstr>
      <vt:lpstr>Generic Classes with Bounded Parameters</vt:lpstr>
      <vt:lpstr>Generics Implementation - Generic Method</vt:lpstr>
      <vt:lpstr>Wildcards</vt:lpstr>
      <vt:lpstr>Types of Wildcards</vt:lpstr>
      <vt:lpstr>Difference between type Parameters and Wildcards</vt:lpstr>
      <vt:lpstr>Annotations</vt:lpstr>
      <vt:lpstr>Built –In Annotations</vt:lpstr>
      <vt:lpstr>Types of Annotations</vt:lpstr>
      <vt:lpstr>Meta Annotations – Annotations to define Annotations</vt:lpstr>
      <vt:lpstr>Custom Annotations</vt:lpstr>
      <vt:lpstr>Design Patterns in Java</vt:lpstr>
      <vt:lpstr>Singleton Design Pattern</vt:lpstr>
      <vt:lpstr>Singleton Design Pattern</vt:lpstr>
      <vt:lpstr>Factory Design Pattern</vt:lpstr>
      <vt:lpstr>Factory Design Pattern</vt:lpstr>
      <vt:lpstr>Observer Design Pattern</vt:lpstr>
      <vt:lpstr>PowerPoint Presentation</vt:lpstr>
      <vt:lpstr>Strategy Design Pattern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Kalyanakumar, Arun (Cognizant)</dc:creator>
  <cp:lastModifiedBy>Kalyanakumar, Arun (Cognizant)</cp:lastModifiedBy>
  <cp:revision>406</cp:revision>
  <dcterms:created xsi:type="dcterms:W3CDTF">2025-05-26T04:27:02Z</dcterms:created>
  <dcterms:modified xsi:type="dcterms:W3CDTF">2026-02-03T04:02:03Z</dcterms:modified>
</cp:coreProperties>
</file>